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59" r:id="rId2"/>
  </p:sldMasterIdLst>
  <p:notesMasterIdLst>
    <p:notesMasterId r:id="rId35"/>
  </p:notesMasterIdLst>
  <p:sldIdLst>
    <p:sldId id="256" r:id="rId3"/>
    <p:sldId id="257" r:id="rId4"/>
    <p:sldId id="276" r:id="rId5"/>
    <p:sldId id="260" r:id="rId6"/>
    <p:sldId id="261" r:id="rId7"/>
    <p:sldId id="277" r:id="rId8"/>
    <p:sldId id="263" r:id="rId9"/>
    <p:sldId id="278" r:id="rId10"/>
    <p:sldId id="267" r:id="rId11"/>
    <p:sldId id="279" r:id="rId12"/>
    <p:sldId id="271" r:id="rId13"/>
    <p:sldId id="299" r:id="rId14"/>
    <p:sldId id="281" r:id="rId15"/>
    <p:sldId id="282" r:id="rId16"/>
    <p:sldId id="283" r:id="rId17"/>
    <p:sldId id="284" r:id="rId18"/>
    <p:sldId id="291" r:id="rId19"/>
    <p:sldId id="285" r:id="rId20"/>
    <p:sldId id="286" r:id="rId21"/>
    <p:sldId id="300" r:id="rId22"/>
    <p:sldId id="287" r:id="rId23"/>
    <p:sldId id="292" r:id="rId24"/>
    <p:sldId id="288" r:id="rId25"/>
    <p:sldId id="289" r:id="rId26"/>
    <p:sldId id="290" r:id="rId27"/>
    <p:sldId id="298" r:id="rId28"/>
    <p:sldId id="293" r:id="rId29"/>
    <p:sldId id="294" r:id="rId30"/>
    <p:sldId id="295" r:id="rId31"/>
    <p:sldId id="296" r:id="rId32"/>
    <p:sldId id="297" r:id="rId33"/>
    <p:sldId id="273" r:id="rId3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高 超" initials="高" lastIdx="1" clrIdx="0">
    <p:extLst>
      <p:ext uri="{19B8F6BF-5375-455C-9EA6-DF929625EA0E}">
        <p15:presenceInfo xmlns:p15="http://schemas.microsoft.com/office/powerpoint/2012/main" userId="d6ae0bb63b0b5b15"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E73A1C"/>
    <a:srgbClr val="F23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533" autoAdjust="0"/>
    <p:restoredTop sz="93692"/>
  </p:normalViewPr>
  <p:slideViewPr>
    <p:cSldViewPr snapToGrid="0" snapToObjects="1">
      <p:cViewPr varScale="1">
        <p:scale>
          <a:sx n="92" d="100"/>
          <a:sy n="92" d="100"/>
        </p:scale>
        <p:origin x="82" y="82"/>
      </p:cViewPr>
      <p:guideLst/>
    </p:cSldViewPr>
  </p:slideViewPr>
  <p:notesTextViewPr>
    <p:cViewPr>
      <p:scale>
        <a:sx n="1" d="1"/>
        <a:sy n="1" d="1"/>
      </p:scale>
      <p:origin x="0" y="0"/>
    </p:cViewPr>
  </p:notesTextViewPr>
  <p:notesViewPr>
    <p:cSldViewPr snapToGrid="0" snapToObjects="1">
      <p:cViewPr varScale="1">
        <p:scale>
          <a:sx n="85" d="100"/>
          <a:sy n="85" d="100"/>
        </p:scale>
        <p:origin x="2680" y="1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theme" Target="theme/theme1.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commentAuthors" Target="commentAuthor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notesMaster" Target="notesMasters/notesMaster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1-07-21T11:36:30.465" idx="1">
    <p:pos x="10" y="10"/>
    <p:text/>
    <p:extLst>
      <p:ext uri="{C676402C-5697-4E1C-873F-D02D1690AC5C}">
        <p15:threadingInfo xmlns:p15="http://schemas.microsoft.com/office/powerpoint/2012/main" timeZoneBias="-48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6E1E63-6347-BD4F-A808-7F54FA34CE72}" type="datetimeFigureOut">
              <a:rPr kumimoji="1" lang="zh-CN" altLang="en-US" smtClean="0"/>
              <a:t>2021/7/22</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1EDE8F-5748-564A-B104-45C8D6344219}" type="slidenum">
              <a:rPr kumimoji="1" lang="zh-CN" altLang="en-US" smtClean="0"/>
              <a:t>‹#›</a:t>
            </a:fld>
            <a:endParaRPr kumimoji="1"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t>1</a:t>
            </a:fld>
            <a:endParaRPr kumimoji="1"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t>2</a:t>
            </a:fld>
            <a:endParaRPr kumimoji="1"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t>4</a:t>
            </a:fld>
            <a:endParaRPr kumimoji="1"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t>5</a:t>
            </a:fld>
            <a:endParaRPr kumimoji="1"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t>7</a:t>
            </a:fld>
            <a:endParaRPr kumimoji="1"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t>9</a:t>
            </a:fld>
            <a:endParaRPr kumimoji="1"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t>11</a:t>
            </a:fld>
            <a:endParaRPr kumimoji="1"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t>32</a:t>
            </a:fld>
            <a:endParaRPr kumimoji="1"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3" Type="http://schemas.openxmlformats.org/officeDocument/2006/relationships/hyperlink" Target="http://www.officeplus.cn/Template/Home.shtml" TargetMode="External"/><Relationship Id="rId2" Type="http://schemas.openxmlformats.org/officeDocument/2006/relationships/image" Target="../media/image7.jpeg"/><Relationship Id="rId1" Type="http://schemas.openxmlformats.org/officeDocument/2006/relationships/slideMaster" Target="../slideMasters/slideMaster2.xml"/><Relationship Id="rId5" Type="http://schemas.microsoft.com/office/2007/relationships/hdphoto" Target="../media/hdphoto1.wdp"/><Relationship Id="rId4" Type="http://schemas.openxmlformats.org/officeDocument/2006/relationships/image" Target="../media/image8.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0.jpeg"/><Relationship Id="rId7" Type="http://schemas.microsoft.com/office/2007/relationships/hdphoto" Target="../media/hdphoto1.wdp"/><Relationship Id="rId2" Type="http://schemas.openxmlformats.org/officeDocument/2006/relationships/image" Target="../media/image9.png"/><Relationship Id="rId1" Type="http://schemas.openxmlformats.org/officeDocument/2006/relationships/slideMaster" Target="../slideMasters/slideMaster2.xml"/><Relationship Id="rId6" Type="http://schemas.openxmlformats.org/officeDocument/2006/relationships/image" Target="../media/image8.png"/><Relationship Id="rId5" Type="http://schemas.openxmlformats.org/officeDocument/2006/relationships/hyperlink" Target="http://www.officeplus.cn/Template/Home.shtml" TargetMode="External"/><Relationship Id="rId4" Type="http://schemas.openxmlformats.org/officeDocument/2006/relationships/image" Target="../media/image1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页">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矩形 2"/>
          <p:cNvSpPr/>
          <p:nvPr userDrawn="1"/>
        </p:nvSpPr>
        <p:spPr>
          <a:xfrm>
            <a:off x="0" y="0"/>
            <a:ext cx="12192000" cy="6858000"/>
          </a:xfrm>
          <a:prstGeom prst="rect">
            <a:avLst/>
          </a:prstGeom>
          <a:solidFill>
            <a:schemeClr val="tx2">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9" name="文本占位符 6"/>
          <p:cNvSpPr>
            <a:spLocks noGrp="1"/>
          </p:cNvSpPr>
          <p:nvPr>
            <p:ph type="body" sz="quarter" idx="12" hasCustomPrompt="1"/>
          </p:nvPr>
        </p:nvSpPr>
        <p:spPr>
          <a:xfrm>
            <a:off x="659344" y="3387357"/>
            <a:ext cx="5109091" cy="1274195"/>
          </a:xfrm>
          <a:prstGeom prst="rect">
            <a:avLst/>
          </a:prstGeom>
          <a:noFill/>
        </p:spPr>
        <p:txBody>
          <a:bodyPr wrap="none" rtlCol="0">
            <a:spAutoFit/>
          </a:bodyPr>
          <a:lstStyle>
            <a:lvl1pPr marL="0" marR="0" indent="0" algn="l" defTabSz="609600" rtl="0" eaLnBrk="1" fontAlgn="auto" latinLnBrk="0" hangingPunct="1">
              <a:lnSpc>
                <a:spcPct val="80000"/>
              </a:lnSpc>
              <a:spcBef>
                <a:spcPts val="1000"/>
              </a:spcBef>
              <a:spcAft>
                <a:spcPts val="0"/>
              </a:spcAft>
              <a:buClrTx/>
              <a:buSzTx/>
              <a:buFont typeface="Arial" panose="020B0604020202020204" pitchFamily="34" charset="0"/>
              <a:buNone/>
              <a:defRPr kumimoji="1" lang="zh-CN" altLang="en-US" sz="9600" b="1" dirty="0">
                <a:solidFill>
                  <a:srgbClr val="FFFFFF"/>
                </a:solidFill>
                <a:effectLst>
                  <a:outerShdw blurRad="50800" dist="38100" dir="2700000" algn="tl" rotWithShape="0">
                    <a:prstClr val="black">
                      <a:alpha val="40000"/>
                    </a:prstClr>
                  </a:outerShdw>
                </a:effectLst>
                <a:ea typeface="微软雅黑" panose="020B0503020204020204" pitchFamily="34" charset="-122"/>
              </a:defRPr>
            </a:lvl1pPr>
          </a:lstStyle>
          <a:p>
            <a:pPr marL="0" marR="0" lvl="0" indent="0" algn="l" defTabSz="609600" rtl="0" eaLnBrk="1" fontAlgn="auto" latinLnBrk="0" hangingPunct="1">
              <a:lnSpc>
                <a:spcPct val="80000"/>
              </a:lnSpc>
              <a:spcBef>
                <a:spcPts val="1000"/>
              </a:spcBef>
              <a:spcAft>
                <a:spcPts val="0"/>
              </a:spcAft>
              <a:buClrTx/>
              <a:buSzTx/>
              <a:buFont typeface="Arial" panose="020B0604020202020204" pitchFamily="34" charset="0"/>
              <a:buNone/>
              <a:defRPr/>
            </a:pPr>
            <a:r>
              <a:rPr kumimoji="1" lang="zh-CN" altLang="en-US" sz="9600" b="1" dirty="0">
                <a:solidFill>
                  <a:srgbClr val="FFFFFF"/>
                </a:solidFill>
                <a:effectLst>
                  <a:outerShdw blurRad="50800" dist="38100" dir="2700000" algn="tl" rotWithShape="0">
                    <a:prstClr val="black">
                      <a:alpha val="40000"/>
                    </a:prstClr>
                  </a:outerShdw>
                </a:effectLst>
                <a:ea typeface="微软雅黑" panose="020B0503020204020204" pitchFamily="34" charset="-122"/>
              </a:rPr>
              <a:t>通用模板</a:t>
            </a:r>
          </a:p>
        </p:txBody>
      </p:sp>
      <p:sp>
        <p:nvSpPr>
          <p:cNvPr id="10" name="文本占位符 6"/>
          <p:cNvSpPr>
            <a:spLocks noGrp="1"/>
          </p:cNvSpPr>
          <p:nvPr>
            <p:ph type="body" sz="quarter" idx="13" hasCustomPrompt="1"/>
          </p:nvPr>
        </p:nvSpPr>
        <p:spPr>
          <a:xfrm>
            <a:off x="659344" y="1964277"/>
            <a:ext cx="7571303" cy="1274195"/>
          </a:xfrm>
          <a:prstGeom prst="rect">
            <a:avLst/>
          </a:prstGeom>
        </p:spPr>
        <p:txBody>
          <a:bodyPr wrap="none">
            <a:spAutoFit/>
          </a:bodyPr>
          <a:lstStyle>
            <a:lvl1pPr marL="0" marR="0" indent="0" algn="l" defTabSz="609600" rtl="0" eaLnBrk="1" fontAlgn="auto" latinLnBrk="0" hangingPunct="1">
              <a:lnSpc>
                <a:spcPct val="80000"/>
              </a:lnSpc>
              <a:spcBef>
                <a:spcPts val="1000"/>
              </a:spcBef>
              <a:spcAft>
                <a:spcPts val="0"/>
              </a:spcAft>
              <a:buClrTx/>
              <a:buSzTx/>
              <a:buFont typeface="Arial" panose="020B0604020202020204" pitchFamily="34" charset="0"/>
              <a:buNone/>
              <a:defRPr kumimoji="1" lang="zh-CN" altLang="en-US" sz="9600" b="1" dirty="0">
                <a:solidFill>
                  <a:schemeClr val="accent1"/>
                </a:solidFill>
                <a:effectLst>
                  <a:outerShdw blurRad="50800" dist="38100" dir="2700000" algn="tl" rotWithShape="0">
                    <a:prstClr val="black">
                      <a:alpha val="40000"/>
                    </a:prstClr>
                  </a:outerShdw>
                </a:effectLst>
                <a:ea typeface="微软雅黑" panose="020B0503020204020204" pitchFamily="34" charset="-122"/>
              </a:defRPr>
            </a:lvl1pPr>
          </a:lstStyle>
          <a:p>
            <a:pPr marL="0" marR="0" lvl="0" indent="0" algn="l" defTabSz="609600" rtl="0" eaLnBrk="1" fontAlgn="auto" latinLnBrk="0" hangingPunct="1">
              <a:lnSpc>
                <a:spcPct val="80000"/>
              </a:lnSpc>
              <a:spcBef>
                <a:spcPts val="1000"/>
              </a:spcBef>
              <a:spcAft>
                <a:spcPts val="0"/>
              </a:spcAft>
              <a:buClrTx/>
              <a:buSzTx/>
              <a:buFont typeface="Arial" panose="020B0604020202020204" pitchFamily="34" charset="0"/>
              <a:buNone/>
              <a:defRPr/>
            </a:pPr>
            <a:r>
              <a:rPr kumimoji="1" lang="zh-CN" altLang="en-US" sz="9600" b="1" dirty="0">
                <a:solidFill>
                  <a:schemeClr val="accent1"/>
                </a:solidFill>
                <a:effectLst>
                  <a:outerShdw blurRad="50800" dist="38100" dir="2700000" algn="tl" rotWithShape="0">
                    <a:prstClr val="black">
                      <a:alpha val="40000"/>
                    </a:prstClr>
                  </a:outerShdw>
                </a:effectLst>
                <a:ea typeface="微软雅黑" panose="020B0503020204020204" pitchFamily="34" charset="-122"/>
              </a:rPr>
              <a:t>公司服务介绍</a:t>
            </a:r>
            <a:endParaRPr kumimoji="1" lang="en-US" altLang="zh-CN" sz="9600" b="1" dirty="0">
              <a:solidFill>
                <a:schemeClr val="accent1"/>
              </a:solidFill>
              <a:effectLst>
                <a:outerShdw blurRad="50800" dist="38100" dir="2700000" algn="tl" rotWithShape="0">
                  <a:prstClr val="black">
                    <a:alpha val="40000"/>
                  </a:prstClr>
                </a:outerShdw>
              </a:effectLst>
              <a:ea typeface="微软雅黑" panose="020B0503020204020204" pitchFamily="34" charset="-122"/>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36856A-A613-43C0-AA06-57A19A34C733}"/>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FF2B7FC-4064-483D-B895-3FE17EBA7D3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83CB3F9-D120-4866-8436-D90EF17E5686}"/>
              </a:ext>
            </a:extLst>
          </p:cNvPr>
          <p:cNvSpPr>
            <a:spLocks noGrp="1"/>
          </p:cNvSpPr>
          <p:nvPr>
            <p:ph type="dt" sz="half" idx="10"/>
          </p:nvPr>
        </p:nvSpPr>
        <p:spPr/>
        <p:txBody>
          <a:bodyPr/>
          <a:lstStyle/>
          <a:p>
            <a:fld id="{B8741866-8058-4879-9196-D201890C3D5E}" type="datetimeFigureOut">
              <a:rPr lang="zh-CN" altLang="en-US" smtClean="0"/>
              <a:t>2021/7/22</a:t>
            </a:fld>
            <a:endParaRPr lang="zh-CN" altLang="en-US"/>
          </a:p>
        </p:txBody>
      </p:sp>
      <p:sp>
        <p:nvSpPr>
          <p:cNvPr id="5" name="页脚占位符 4">
            <a:extLst>
              <a:ext uri="{FF2B5EF4-FFF2-40B4-BE49-F238E27FC236}">
                <a16:creationId xmlns:a16="http://schemas.microsoft.com/office/drawing/2014/main" id="{978394C3-6F0C-4181-98A1-6FB876E64D9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B7782A2-DA5D-4452-9DFE-B054D29A0E42}"/>
              </a:ext>
            </a:extLst>
          </p:cNvPr>
          <p:cNvSpPr>
            <a:spLocks noGrp="1"/>
          </p:cNvSpPr>
          <p:nvPr>
            <p:ph type="sldNum" sz="quarter" idx="12"/>
          </p:nvPr>
        </p:nvSpPr>
        <p:spPr/>
        <p:txBody>
          <a:bodyPr/>
          <a:lstStyle/>
          <a:p>
            <a:fld id="{BFE44421-638F-4224-A031-D428808AD235}" type="slidenum">
              <a:rPr lang="zh-CN" altLang="en-US" smtClean="0"/>
              <a:t>‹#›</a:t>
            </a:fld>
            <a:endParaRPr lang="zh-CN" altLang="en-US"/>
          </a:p>
        </p:txBody>
      </p:sp>
    </p:spTree>
    <p:extLst>
      <p:ext uri="{BB962C8B-B14F-4D97-AF65-F5344CB8AC3E}">
        <p14:creationId xmlns:p14="http://schemas.microsoft.com/office/powerpoint/2010/main" val="318622233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A307AF53-5E78-4F5F-98BB-D0BC04181001}" type="datetimeFigureOut">
              <a:rPr lang="zh-CN" altLang="en-US" smtClean="0"/>
              <a:t>2021/7/22</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B822A432-A536-46D3-B356-99693129F776}" type="slidenum">
              <a:rPr lang="zh-CN" altLang="en-US" smtClean="0"/>
              <a:t>‹#›</a:t>
            </a:fld>
            <a:endParaRPr lang="zh-CN" altLang="en-US"/>
          </a:p>
        </p:txBody>
      </p:sp>
    </p:spTree>
    <p:extLst>
      <p:ext uri="{BB962C8B-B14F-4D97-AF65-F5344CB8AC3E}">
        <p14:creationId xmlns:p14="http://schemas.microsoft.com/office/powerpoint/2010/main" val="42825607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模板使用技巧1">
    <p:spTree>
      <p:nvGrpSpPr>
        <p:cNvPr id="1" name=""/>
        <p:cNvGrpSpPr/>
        <p:nvPr/>
      </p:nvGrpSpPr>
      <p:grpSpPr>
        <a:xfrm>
          <a:off x="0" y="0"/>
          <a:ext cx="0" cy="0"/>
          <a:chOff x="0" y="0"/>
          <a:chExt cx="0" cy="0"/>
        </a:xfrm>
      </p:grpSpPr>
      <p:sp>
        <p:nvSpPr>
          <p:cNvPr id="4" name="矩形 3"/>
          <p:cNvSpPr/>
          <p:nvPr userDrawn="1"/>
        </p:nvSpPr>
        <p:spPr>
          <a:xfrm>
            <a:off x="440603" y="759873"/>
            <a:ext cx="1713931" cy="369332"/>
          </a:xfrm>
          <a:prstGeom prst="rect">
            <a:avLst/>
          </a:prstGeom>
        </p:spPr>
        <p:txBody>
          <a:bodyPr wrap="none">
            <a:spAutoFit/>
          </a:bodyPr>
          <a:lstStyle/>
          <a:p>
            <a:pPr defTabSz="609600"/>
            <a:r>
              <a:rPr lang="zh-CN" altLang="en-US" sz="1800">
                <a:solidFill>
                  <a:schemeClr val="tx1">
                    <a:lumMod val="75000"/>
                    <a:lumOff val="25000"/>
                  </a:schemeClr>
                </a:solidFill>
                <a:latin typeface="Segoe UI Light" panose="020B0502040204020203"/>
                <a:ea typeface="微软雅黑" panose="020B0503020204020204" pitchFamily="34" charset="-122"/>
                <a:cs typeface="Segoe UI Light" panose="020B0502040204020203"/>
              </a:rPr>
              <a:t>模板使用技巧</a:t>
            </a:r>
            <a:r>
              <a:rPr lang="en-US" altLang="zh-CN" sz="1800">
                <a:solidFill>
                  <a:schemeClr val="tx1">
                    <a:lumMod val="75000"/>
                    <a:lumOff val="25000"/>
                  </a:schemeClr>
                </a:solidFill>
                <a:latin typeface="Segoe UI Light" panose="020B0502040204020203"/>
                <a:ea typeface="微软雅黑" panose="020B0503020204020204" pitchFamily="34" charset="-122"/>
                <a:cs typeface="Segoe UI Light" panose="020B0502040204020203"/>
              </a:rPr>
              <a:t> 1</a:t>
            </a:r>
            <a:endParaRPr lang="zh-CN" altLang="en-US" sz="1800" dirty="0">
              <a:solidFill>
                <a:schemeClr val="tx1">
                  <a:lumMod val="75000"/>
                  <a:lumOff val="25000"/>
                </a:schemeClr>
              </a:solidFill>
              <a:latin typeface="Segoe UI Light" panose="020B0502040204020203"/>
              <a:ea typeface="微软雅黑" panose="020B0503020204020204" pitchFamily="34" charset="-122"/>
              <a:cs typeface="Segoe UI Light" panose="020B0502040204020203"/>
            </a:endParaRPr>
          </a:p>
        </p:txBody>
      </p:sp>
      <p:sp>
        <p:nvSpPr>
          <p:cNvPr id="5" name="矩形 4"/>
          <p:cNvSpPr/>
          <p:nvPr userDrawn="1"/>
        </p:nvSpPr>
        <p:spPr>
          <a:xfrm>
            <a:off x="440603" y="182445"/>
            <a:ext cx="777777" cy="246221"/>
          </a:xfrm>
          <a:prstGeom prst="rect">
            <a:avLst/>
          </a:prstGeom>
        </p:spPr>
        <p:txBody>
          <a:bodyPr wrap="none">
            <a:spAutoFit/>
          </a:bodyPr>
          <a:lstStyle/>
          <a:p>
            <a:pPr defTabSz="609600"/>
            <a:r>
              <a:rPr kumimoji="1" lang="en-US" altLang="zh-CN" sz="1000" dirty="0">
                <a:solidFill>
                  <a:schemeClr val="tx1">
                    <a:lumMod val="75000"/>
                    <a:lumOff val="25000"/>
                  </a:schemeClr>
                </a:solidFill>
                <a:latin typeface="Segoe UI Light" panose="020B0502040204020203"/>
                <a:ea typeface="微软雅黑" panose="020B0503020204020204" pitchFamily="34" charset="-122"/>
                <a:cs typeface="Segoe UI Light" panose="020B0502040204020203"/>
              </a:rPr>
              <a:t>OfficePLUS</a:t>
            </a:r>
            <a:endParaRPr lang="zh-CN" altLang="en-US" sz="1000" dirty="0">
              <a:solidFill>
                <a:schemeClr val="tx1">
                  <a:lumMod val="75000"/>
                  <a:lumOff val="25000"/>
                </a:schemeClr>
              </a:solidFill>
              <a:latin typeface="Segoe UI Light" panose="020B0502040204020203"/>
              <a:ea typeface="微软雅黑" panose="020B0503020204020204" pitchFamily="34" charset="-122"/>
              <a:cs typeface="Segoe UI Light" panose="020B0502040204020203"/>
            </a:endParaRPr>
          </a:p>
        </p:txBody>
      </p:sp>
      <p:sp>
        <p:nvSpPr>
          <p:cNvPr id="9" name="文本框 8"/>
          <p:cNvSpPr txBox="1"/>
          <p:nvPr userDrawn="1"/>
        </p:nvSpPr>
        <p:spPr>
          <a:xfrm>
            <a:off x="431800" y="1174234"/>
            <a:ext cx="3467616" cy="584775"/>
          </a:xfrm>
          <a:prstGeom prst="rect">
            <a:avLst/>
          </a:prstGeom>
          <a:noFill/>
        </p:spPr>
        <p:txBody>
          <a:bodyPr wrap="none" rtlCol="0">
            <a:spAutoFit/>
          </a:bodyPr>
          <a:lstStyle/>
          <a:p>
            <a:r>
              <a:rPr lang="zh-CN" altLang="en-US" sz="3200" b="1">
                <a:solidFill>
                  <a:schemeClr val="tx1">
                    <a:lumMod val="85000"/>
                    <a:lumOff val="15000"/>
                  </a:schemeClr>
                </a:solidFill>
                <a:latin typeface="微软雅黑" panose="020B0503020204020204" pitchFamily="34" charset="-122"/>
                <a:ea typeface="微软雅黑" panose="020B0503020204020204" pitchFamily="34" charset="-122"/>
              </a:rPr>
              <a:t>一键调整模板颜色</a:t>
            </a:r>
            <a:endParaRPr lang="en-US" sz="3200" b="1">
              <a:solidFill>
                <a:schemeClr val="tx1">
                  <a:lumMod val="85000"/>
                  <a:lumOff val="15000"/>
                </a:schemeClr>
              </a:solidFill>
              <a:latin typeface="微软雅黑" panose="020B0503020204020204" pitchFamily="34" charset="-122"/>
              <a:ea typeface="微软雅黑" panose="020B0503020204020204" pitchFamily="34" charset="-122"/>
            </a:endParaRPr>
          </a:p>
        </p:txBody>
      </p:sp>
      <p:pic>
        <p:nvPicPr>
          <p:cNvPr id="10" name="图片 9"/>
          <p:cNvPicPr>
            <a:picLocks noChangeAspect="1"/>
          </p:cNvPicPr>
          <p:nvPr userDrawn="1"/>
        </p:nvPicPr>
        <p:blipFill>
          <a:blip r:embed="rId2"/>
          <a:stretch>
            <a:fillRect/>
          </a:stretch>
        </p:blipFill>
        <p:spPr>
          <a:xfrm>
            <a:off x="431800" y="2138895"/>
            <a:ext cx="5295899" cy="3847021"/>
          </a:xfrm>
          <a:prstGeom prst="rect">
            <a:avLst/>
          </a:prstGeom>
          <a:ln>
            <a:solidFill>
              <a:schemeClr val="bg1">
                <a:lumMod val="65000"/>
              </a:schemeClr>
            </a:solidFill>
          </a:ln>
        </p:spPr>
      </p:pic>
      <p:pic>
        <p:nvPicPr>
          <p:cNvPr id="11" name="图片 10"/>
          <p:cNvPicPr>
            <a:picLocks noChangeAspect="1"/>
          </p:cNvPicPr>
          <p:nvPr userDrawn="1"/>
        </p:nvPicPr>
        <p:blipFill>
          <a:blip r:embed="rId3"/>
          <a:stretch>
            <a:fillRect/>
          </a:stretch>
        </p:blipFill>
        <p:spPr>
          <a:xfrm>
            <a:off x="6464300" y="2138895"/>
            <a:ext cx="5295900" cy="3847022"/>
          </a:xfrm>
          <a:prstGeom prst="rect">
            <a:avLst/>
          </a:prstGeom>
          <a:ln>
            <a:solidFill>
              <a:schemeClr val="bg1">
                <a:lumMod val="65000"/>
              </a:schemeClr>
            </a:solidFill>
          </a:ln>
        </p:spPr>
      </p:pic>
      <p:sp>
        <p:nvSpPr>
          <p:cNvPr id="12" name="文本框 11"/>
          <p:cNvSpPr txBox="1"/>
          <p:nvPr userDrawn="1"/>
        </p:nvSpPr>
        <p:spPr>
          <a:xfrm>
            <a:off x="333477" y="6061002"/>
            <a:ext cx="3183885"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1.</a:t>
            </a:r>
            <a:r>
              <a:rPr lang="zh-CN" altLang="en-US" sz="1200" spc="150">
                <a:latin typeface="微软雅黑" panose="020B0503020204020204" pitchFamily="34" charset="-122"/>
                <a:ea typeface="微软雅黑" panose="020B0503020204020204" pitchFamily="34" charset="-122"/>
              </a:rPr>
              <a:t> 选择“设计”</a:t>
            </a:r>
            <a:r>
              <a:rPr lang="en-US" altLang="zh-CN" sz="1200" spc="150">
                <a:latin typeface="微软雅黑" panose="020B0503020204020204" pitchFamily="34" charset="-122"/>
                <a:ea typeface="微软雅黑" panose="020B0503020204020204" pitchFamily="34" charset="-122"/>
              </a:rPr>
              <a:t>-</a:t>
            </a:r>
            <a:r>
              <a:rPr lang="zh-CN" altLang="en-US" sz="1200" spc="150">
                <a:latin typeface="微软雅黑" panose="020B0503020204020204" pitchFamily="34" charset="-122"/>
                <a:ea typeface="微软雅黑" panose="020B0503020204020204" pitchFamily="34" charset="-122"/>
              </a:rPr>
              <a:t>“变体”</a:t>
            </a:r>
            <a:r>
              <a:rPr lang="en-US" altLang="zh-CN" sz="1200" spc="150">
                <a:latin typeface="微软雅黑" panose="020B0503020204020204" pitchFamily="34" charset="-122"/>
                <a:ea typeface="微软雅黑" panose="020B0503020204020204" pitchFamily="34" charset="-122"/>
              </a:rPr>
              <a:t>-</a:t>
            </a:r>
            <a:r>
              <a:rPr lang="zh-CN" altLang="en-US" sz="1200" spc="150">
                <a:latin typeface="微软雅黑" panose="020B0503020204020204" pitchFamily="34" charset="-122"/>
                <a:ea typeface="微软雅黑" panose="020B0503020204020204" pitchFamily="34" charset="-122"/>
              </a:rPr>
              <a:t>“颜色”；</a:t>
            </a:r>
            <a:endParaRPr lang="en-US" sz="1200" spc="150">
              <a:latin typeface="微软雅黑" panose="020B0503020204020204" pitchFamily="34" charset="-122"/>
              <a:ea typeface="微软雅黑" panose="020B0503020204020204" pitchFamily="34" charset="-122"/>
            </a:endParaRPr>
          </a:p>
        </p:txBody>
      </p:sp>
      <p:sp>
        <p:nvSpPr>
          <p:cNvPr id="13" name="文本框 12"/>
          <p:cNvSpPr txBox="1"/>
          <p:nvPr userDrawn="1"/>
        </p:nvSpPr>
        <p:spPr>
          <a:xfrm>
            <a:off x="6360651" y="6061002"/>
            <a:ext cx="4562467"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2.</a:t>
            </a:r>
            <a:r>
              <a:rPr lang="zh-CN" altLang="en-US" sz="1200" spc="150">
                <a:latin typeface="微软雅黑" panose="020B0503020204020204" pitchFamily="34" charset="-122"/>
                <a:ea typeface="微软雅黑" panose="020B0503020204020204" pitchFamily="34" charset="-122"/>
              </a:rPr>
              <a:t> 选择你喜欢的颜色搭配，模板一秒调整为你选颜色。</a:t>
            </a:r>
            <a:endParaRPr lang="en-US" sz="1200" spc="150">
              <a:latin typeface="微软雅黑" panose="020B0503020204020204" pitchFamily="34" charset="-122"/>
              <a:ea typeface="微软雅黑" panose="020B0503020204020204" pitchFamily="34" charset="-122"/>
            </a:endParaRPr>
          </a:p>
        </p:txBody>
      </p:sp>
      <p:pic>
        <p:nvPicPr>
          <p:cNvPr id="14" name="图片 13"/>
          <p:cNvPicPr>
            <a:picLocks noChangeAspect="1"/>
          </p:cNvPicPr>
          <p:nvPr userDrawn="1"/>
        </p:nvPicPr>
        <p:blipFill>
          <a:blip r:embed="rId4"/>
          <a:stretch>
            <a:fillRect/>
          </a:stretch>
        </p:blipFill>
        <p:spPr>
          <a:xfrm>
            <a:off x="3005928" y="2609333"/>
            <a:ext cx="819667" cy="819667"/>
          </a:xfrm>
          <a:prstGeom prst="rect">
            <a:avLst/>
          </a:prstGeom>
          <a:effectLst>
            <a:outerShdw blurRad="50800" dist="38100" dir="2700000" algn="tl" rotWithShape="0">
              <a:prstClr val="black">
                <a:alpha val="40000"/>
              </a:prstClr>
            </a:outerShdw>
          </a:effectLst>
        </p:spPr>
      </p:pic>
      <p:pic>
        <p:nvPicPr>
          <p:cNvPr id="15" name="图片 14"/>
          <p:cNvPicPr>
            <a:picLocks noChangeAspect="1"/>
          </p:cNvPicPr>
          <p:nvPr userDrawn="1"/>
        </p:nvPicPr>
        <p:blipFill>
          <a:blip r:embed="rId4"/>
          <a:stretch>
            <a:fillRect/>
          </a:stretch>
        </p:blipFill>
        <p:spPr>
          <a:xfrm>
            <a:off x="10787853" y="4257158"/>
            <a:ext cx="819667" cy="819667"/>
          </a:xfrm>
          <a:prstGeom prst="rect">
            <a:avLst/>
          </a:prstGeom>
          <a:effectLst>
            <a:outerShdw blurRad="50800" dist="38100" dir="2700000" algn="tl" rotWithShape="0">
              <a:prstClr val="black">
                <a:alpha val="40000"/>
              </a:prstClr>
            </a:outerShdw>
          </a:effectLst>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模板使用技巧2">
    <p:spTree>
      <p:nvGrpSpPr>
        <p:cNvPr id="1" name=""/>
        <p:cNvGrpSpPr/>
        <p:nvPr/>
      </p:nvGrpSpPr>
      <p:grpSpPr>
        <a:xfrm>
          <a:off x="0" y="0"/>
          <a:ext cx="0" cy="0"/>
          <a:chOff x="0" y="0"/>
          <a:chExt cx="0" cy="0"/>
        </a:xfrm>
      </p:grpSpPr>
      <p:sp>
        <p:nvSpPr>
          <p:cNvPr id="3" name="矩形 2"/>
          <p:cNvSpPr/>
          <p:nvPr userDrawn="1"/>
        </p:nvSpPr>
        <p:spPr>
          <a:xfrm>
            <a:off x="440603" y="759873"/>
            <a:ext cx="1750800" cy="369332"/>
          </a:xfrm>
          <a:prstGeom prst="rect">
            <a:avLst/>
          </a:prstGeom>
        </p:spPr>
        <p:txBody>
          <a:bodyPr wrap="none">
            <a:spAutoFit/>
          </a:bodyPr>
          <a:lstStyle/>
          <a:p>
            <a:pPr defTabSz="609600"/>
            <a:r>
              <a:rPr lang="zh-CN" altLang="en-US" sz="1800">
                <a:solidFill>
                  <a:schemeClr val="tx1">
                    <a:lumMod val="75000"/>
                    <a:lumOff val="25000"/>
                  </a:schemeClr>
                </a:solidFill>
                <a:latin typeface="Segoe UI Light" panose="020B0502040204020203"/>
                <a:ea typeface="微软雅黑" panose="020B0503020204020204" pitchFamily="34" charset="-122"/>
                <a:cs typeface="Segoe UI Light" panose="020B0502040204020203"/>
              </a:rPr>
              <a:t>模板使用技巧</a:t>
            </a:r>
            <a:r>
              <a:rPr lang="en-US" altLang="zh-CN" sz="1800">
                <a:solidFill>
                  <a:schemeClr val="tx1">
                    <a:lumMod val="75000"/>
                    <a:lumOff val="25000"/>
                  </a:schemeClr>
                </a:solidFill>
                <a:latin typeface="Segoe UI Light" panose="020B0502040204020203"/>
                <a:ea typeface="微软雅黑" panose="020B0503020204020204" pitchFamily="34" charset="-122"/>
                <a:cs typeface="Segoe UI Light" panose="020B0502040204020203"/>
              </a:rPr>
              <a:t> 2</a:t>
            </a:r>
            <a:endParaRPr lang="zh-CN" altLang="en-US" sz="1800" dirty="0">
              <a:solidFill>
                <a:schemeClr val="tx1">
                  <a:lumMod val="75000"/>
                  <a:lumOff val="25000"/>
                </a:schemeClr>
              </a:solidFill>
              <a:latin typeface="Segoe UI Light" panose="020B0502040204020203"/>
              <a:ea typeface="微软雅黑" panose="020B0503020204020204" pitchFamily="34" charset="-122"/>
              <a:cs typeface="Segoe UI Light" panose="020B0502040204020203"/>
            </a:endParaRPr>
          </a:p>
        </p:txBody>
      </p:sp>
      <p:sp>
        <p:nvSpPr>
          <p:cNvPr id="4" name="矩形 3"/>
          <p:cNvSpPr/>
          <p:nvPr userDrawn="1"/>
        </p:nvSpPr>
        <p:spPr>
          <a:xfrm>
            <a:off x="440603" y="182445"/>
            <a:ext cx="777777" cy="246221"/>
          </a:xfrm>
          <a:prstGeom prst="rect">
            <a:avLst/>
          </a:prstGeom>
        </p:spPr>
        <p:txBody>
          <a:bodyPr wrap="none">
            <a:spAutoFit/>
          </a:bodyPr>
          <a:lstStyle/>
          <a:p>
            <a:pPr defTabSz="609600"/>
            <a:r>
              <a:rPr kumimoji="1" lang="en-US" altLang="zh-CN" sz="1000" dirty="0">
                <a:solidFill>
                  <a:schemeClr val="tx1">
                    <a:lumMod val="75000"/>
                    <a:lumOff val="25000"/>
                  </a:schemeClr>
                </a:solidFill>
                <a:latin typeface="Segoe UI Light" panose="020B0502040204020203"/>
                <a:ea typeface="微软雅黑" panose="020B0503020204020204" pitchFamily="34" charset="-122"/>
                <a:cs typeface="Segoe UI Light" panose="020B0502040204020203"/>
              </a:rPr>
              <a:t>OfficePLUS</a:t>
            </a:r>
            <a:endParaRPr lang="zh-CN" altLang="en-US" sz="1000" dirty="0">
              <a:solidFill>
                <a:schemeClr val="tx1">
                  <a:lumMod val="75000"/>
                  <a:lumOff val="25000"/>
                </a:schemeClr>
              </a:solidFill>
              <a:latin typeface="Segoe UI Light" panose="020B0502040204020203"/>
              <a:ea typeface="微软雅黑" panose="020B0503020204020204" pitchFamily="34" charset="-122"/>
              <a:cs typeface="Segoe UI Light" panose="020B0502040204020203"/>
            </a:endParaRPr>
          </a:p>
        </p:txBody>
      </p:sp>
      <p:pic>
        <p:nvPicPr>
          <p:cNvPr id="5" name="图片 4"/>
          <p:cNvPicPr>
            <a:picLocks noChangeAspect="1"/>
          </p:cNvPicPr>
          <p:nvPr userDrawn="1"/>
        </p:nvPicPr>
        <p:blipFill>
          <a:blip r:embed="rId2"/>
          <a:stretch>
            <a:fillRect/>
          </a:stretch>
        </p:blipFill>
        <p:spPr>
          <a:xfrm>
            <a:off x="431800" y="2138895"/>
            <a:ext cx="5295899" cy="3847021"/>
          </a:xfrm>
          <a:prstGeom prst="rect">
            <a:avLst/>
          </a:prstGeom>
          <a:ln>
            <a:solidFill>
              <a:schemeClr val="bg1">
                <a:lumMod val="65000"/>
              </a:schemeClr>
            </a:solidFill>
          </a:ln>
        </p:spPr>
      </p:pic>
      <p:pic>
        <p:nvPicPr>
          <p:cNvPr id="6" name="图片 5"/>
          <p:cNvPicPr>
            <a:picLocks noChangeAspect="1"/>
          </p:cNvPicPr>
          <p:nvPr userDrawn="1"/>
        </p:nvPicPr>
        <p:blipFill>
          <a:blip r:embed="rId3"/>
          <a:stretch>
            <a:fillRect/>
          </a:stretch>
        </p:blipFill>
        <p:spPr>
          <a:xfrm>
            <a:off x="6464301" y="2138895"/>
            <a:ext cx="5295900" cy="3847022"/>
          </a:xfrm>
          <a:prstGeom prst="rect">
            <a:avLst/>
          </a:prstGeom>
          <a:ln>
            <a:solidFill>
              <a:schemeClr val="bg1">
                <a:lumMod val="65000"/>
              </a:schemeClr>
            </a:solidFill>
          </a:ln>
        </p:spPr>
      </p:pic>
      <p:sp>
        <p:nvSpPr>
          <p:cNvPr id="7" name="文本框 6"/>
          <p:cNvSpPr txBox="1"/>
          <p:nvPr userDrawn="1"/>
        </p:nvSpPr>
        <p:spPr>
          <a:xfrm>
            <a:off x="431800" y="1174234"/>
            <a:ext cx="3467616" cy="584775"/>
          </a:xfrm>
          <a:prstGeom prst="rect">
            <a:avLst/>
          </a:prstGeom>
          <a:noFill/>
        </p:spPr>
        <p:txBody>
          <a:bodyPr wrap="none" rtlCol="0">
            <a:spAutoFit/>
          </a:bodyPr>
          <a:lstStyle/>
          <a:p>
            <a:r>
              <a:rPr lang="zh-CN" altLang="en-US" sz="3200" b="1">
                <a:solidFill>
                  <a:schemeClr val="tx1">
                    <a:lumMod val="85000"/>
                    <a:lumOff val="15000"/>
                  </a:schemeClr>
                </a:solidFill>
                <a:latin typeface="微软雅黑" panose="020B0503020204020204" pitchFamily="34" charset="-122"/>
                <a:ea typeface="微软雅黑" panose="020B0503020204020204" pitchFamily="34" charset="-122"/>
              </a:rPr>
              <a:t>随时添加模板样式</a:t>
            </a:r>
            <a:endParaRPr lang="en-US" sz="3200" b="1">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8" name="文本框 7"/>
          <p:cNvSpPr txBox="1"/>
          <p:nvPr userDrawn="1"/>
        </p:nvSpPr>
        <p:spPr>
          <a:xfrm>
            <a:off x="333477" y="6061002"/>
            <a:ext cx="3010761"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1.</a:t>
            </a:r>
            <a:r>
              <a:rPr lang="zh-CN" altLang="en-US" sz="1200" spc="150">
                <a:latin typeface="微软雅黑" panose="020B0503020204020204" pitchFamily="34" charset="-122"/>
                <a:ea typeface="微软雅黑" panose="020B0503020204020204" pitchFamily="34" charset="-122"/>
              </a:rPr>
              <a:t> 选择“开始”</a:t>
            </a:r>
            <a:r>
              <a:rPr lang="en-US" altLang="zh-CN" sz="1200" spc="150">
                <a:latin typeface="微软雅黑" panose="020B0503020204020204" pitchFamily="34" charset="-122"/>
                <a:ea typeface="微软雅黑" panose="020B0503020204020204" pitchFamily="34" charset="-122"/>
              </a:rPr>
              <a:t>-</a:t>
            </a:r>
            <a:r>
              <a:rPr lang="zh-CN" altLang="en-US" sz="1200" spc="150">
                <a:latin typeface="微软雅黑" panose="020B0503020204020204" pitchFamily="34" charset="-122"/>
                <a:ea typeface="微软雅黑" panose="020B0503020204020204" pitchFamily="34" charset="-122"/>
              </a:rPr>
              <a:t>“新建幻灯片”；</a:t>
            </a:r>
            <a:endParaRPr lang="en-US" sz="1200" spc="150">
              <a:latin typeface="微软雅黑" panose="020B0503020204020204" pitchFamily="34" charset="-122"/>
              <a:ea typeface="微软雅黑" panose="020B0503020204020204" pitchFamily="34" charset="-122"/>
            </a:endParaRPr>
          </a:p>
        </p:txBody>
      </p:sp>
      <p:sp>
        <p:nvSpPr>
          <p:cNvPr id="9" name="文本框 8"/>
          <p:cNvSpPr txBox="1"/>
          <p:nvPr userDrawn="1"/>
        </p:nvSpPr>
        <p:spPr>
          <a:xfrm>
            <a:off x="6360651" y="6061002"/>
            <a:ext cx="5256567"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2.</a:t>
            </a:r>
            <a:r>
              <a:rPr lang="zh-CN" altLang="en-US" sz="1200" spc="150">
                <a:latin typeface="微软雅黑" panose="020B0503020204020204" pitchFamily="34" charset="-122"/>
                <a:ea typeface="微软雅黑" panose="020B0503020204020204" pitchFamily="34" charset="-122"/>
              </a:rPr>
              <a:t> 选择你需要的页面，如封面页，目录页，副标题页，内容页等</a:t>
            </a:r>
            <a:r>
              <a:rPr lang="en-US" altLang="zh-CN" sz="1200" spc="150">
                <a:latin typeface="微软雅黑" panose="020B0503020204020204" pitchFamily="34" charset="-122"/>
                <a:ea typeface="微软雅黑" panose="020B0503020204020204" pitchFamily="34" charset="-122"/>
              </a:rPr>
              <a:t>…</a:t>
            </a:r>
            <a:endParaRPr lang="en-US" sz="1200" spc="150">
              <a:latin typeface="微软雅黑" panose="020B0503020204020204" pitchFamily="34" charset="-122"/>
              <a:ea typeface="微软雅黑" panose="020B0503020204020204" pitchFamily="34" charset="-122"/>
            </a:endParaRPr>
          </a:p>
        </p:txBody>
      </p:sp>
      <p:pic>
        <p:nvPicPr>
          <p:cNvPr id="10" name="图片 9"/>
          <p:cNvPicPr>
            <a:picLocks noChangeAspect="1"/>
          </p:cNvPicPr>
          <p:nvPr userDrawn="1"/>
        </p:nvPicPr>
        <p:blipFill>
          <a:blip r:embed="rId4"/>
          <a:stretch>
            <a:fillRect/>
          </a:stretch>
        </p:blipFill>
        <p:spPr>
          <a:xfrm>
            <a:off x="700878" y="2428358"/>
            <a:ext cx="819667" cy="819667"/>
          </a:xfrm>
          <a:prstGeom prst="rect">
            <a:avLst/>
          </a:prstGeom>
          <a:effectLst>
            <a:outerShdw blurRad="50800" dist="38100" dir="2700000" algn="tl" rotWithShape="0">
              <a:prstClr val="black">
                <a:alpha val="40000"/>
              </a:prstClr>
            </a:outerShdw>
          </a:effectLst>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关注服务号">
    <p:spTree>
      <p:nvGrpSpPr>
        <p:cNvPr id="1" name=""/>
        <p:cNvGrpSpPr/>
        <p:nvPr/>
      </p:nvGrpSpPr>
      <p:grpSpPr>
        <a:xfrm>
          <a:off x="0" y="0"/>
          <a:ext cx="0" cy="0"/>
          <a:chOff x="0" y="0"/>
          <a:chExt cx="0" cy="0"/>
        </a:xfrm>
      </p:grpSpPr>
      <p:sp>
        <p:nvSpPr>
          <p:cNvPr id="3" name="矩形 2"/>
          <p:cNvSpPr/>
          <p:nvPr userDrawn="1"/>
        </p:nvSpPr>
        <p:spPr>
          <a:xfrm>
            <a:off x="0" y="3429000"/>
            <a:ext cx="12192000" cy="3429000"/>
          </a:xfrm>
          <a:prstGeom prst="rect">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4" name="矩形: 圆角 3"/>
          <p:cNvSpPr/>
          <p:nvPr userDrawn="1"/>
        </p:nvSpPr>
        <p:spPr>
          <a:xfrm>
            <a:off x="1079465" y="1527629"/>
            <a:ext cx="3802742" cy="3802742"/>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pic>
        <p:nvPicPr>
          <p:cNvPr id="5" name="图片 4" descr="图片包含 纵横字谜, 文字&#10;&#10;已生成极高可信度的说明"/>
          <p:cNvPicPr>
            <a:picLocks noChangeAspect="1"/>
          </p:cNvPicPr>
          <p:nvPr userDrawn="1"/>
        </p:nvPicPr>
        <p:blipFill>
          <a:blip r:embed="rId2">
            <a:clrChange>
              <a:clrFrom>
                <a:srgbClr val="FFFFFF"/>
              </a:clrFrom>
              <a:clrTo>
                <a:srgbClr val="FFFFFF">
                  <a:alpha val="0"/>
                </a:srgbClr>
              </a:clrTo>
            </a:clrChange>
          </a:blip>
          <a:stretch>
            <a:fillRect/>
          </a:stretch>
        </p:blipFill>
        <p:spPr>
          <a:xfrm>
            <a:off x="1308065" y="1756229"/>
            <a:ext cx="3345542" cy="3345542"/>
          </a:xfrm>
          <a:prstGeom prst="rect">
            <a:avLst/>
          </a:prstGeom>
        </p:spPr>
      </p:pic>
      <p:sp>
        <p:nvSpPr>
          <p:cNvPr id="6" name="文本框 5"/>
          <p:cNvSpPr txBox="1"/>
          <p:nvPr userDrawn="1"/>
        </p:nvSpPr>
        <p:spPr>
          <a:xfrm>
            <a:off x="5239657" y="1566506"/>
            <a:ext cx="6013185" cy="3549241"/>
          </a:xfrm>
          <a:prstGeom prst="rect">
            <a:avLst/>
          </a:prstGeom>
          <a:noFill/>
        </p:spPr>
        <p:txBody>
          <a:bodyPr wrap="none" rtlCol="0">
            <a:spAutoFit/>
          </a:bodyPr>
          <a:lstStyle/>
          <a:p>
            <a:pPr>
              <a:lnSpc>
                <a:spcPct val="150000"/>
              </a:lnSpc>
              <a:spcBef>
                <a:spcPts val="600"/>
              </a:spcBef>
            </a:pPr>
            <a:r>
              <a:rPr lang="zh-CN" altLang="en-US"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办公模板更新</a:t>
            </a:r>
            <a:endParaRPr lang="en-US" altLang="zh-CN"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nSpc>
                <a:spcPct val="150000"/>
              </a:lnSpc>
              <a:spcBef>
                <a:spcPts val="600"/>
              </a:spcBef>
            </a:pPr>
            <a:r>
              <a:rPr lang="zh-CN" altLang="en-US"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微软</a:t>
            </a:r>
            <a:endParaRPr lang="en-US" altLang="zh-CN"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nSpc>
                <a:spcPct val="150000"/>
              </a:lnSpc>
              <a:spcBef>
                <a:spcPts val="600"/>
              </a:spcBef>
            </a:pPr>
            <a:r>
              <a:rPr lang="zh-CN" altLang="en-US"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微信扫码关注</a:t>
            </a:r>
            <a:endParaRPr lang="en-US" altLang="zh-CN"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nSpc>
                <a:spcPct val="150000"/>
              </a:lnSpc>
              <a:spcBef>
                <a:spcPts val="600"/>
              </a:spcBef>
            </a:pPr>
            <a:r>
              <a:rPr lang="zh-CN" altLang="en-US"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微软</a:t>
            </a:r>
            <a:r>
              <a:rPr lang="en-US" altLang="zh-CN"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Office</a:t>
            </a:r>
            <a:r>
              <a:rPr lang="zh-CN" altLang="en-US"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文档 」服务号</a:t>
            </a:r>
            <a:endParaRPr lang="en-US" altLang="zh-CN"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pic>
        <p:nvPicPr>
          <p:cNvPr id="7" name="图片 6">
            <a:hlinkClick r:id="rId3"/>
          </p:cNvPr>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239657" y="6345797"/>
            <a:ext cx="1712686" cy="226074"/>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使用小程序">
    <p:spTree>
      <p:nvGrpSpPr>
        <p:cNvPr id="1" name=""/>
        <p:cNvGrpSpPr/>
        <p:nvPr/>
      </p:nvGrpSpPr>
      <p:grpSpPr>
        <a:xfrm>
          <a:off x="0" y="0"/>
          <a:ext cx="0" cy="0"/>
          <a:chOff x="0" y="0"/>
          <a:chExt cx="0" cy="0"/>
        </a:xfrm>
      </p:grpSpPr>
      <p:cxnSp>
        <p:nvCxnSpPr>
          <p:cNvPr id="4" name="直接连接符 3"/>
          <p:cNvCxnSpPr/>
          <p:nvPr userDrawn="1"/>
        </p:nvCxnSpPr>
        <p:spPr>
          <a:xfrm>
            <a:off x="0" y="657288"/>
            <a:ext cx="12192000" cy="0"/>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sp>
        <p:nvSpPr>
          <p:cNvPr id="6" name="矩形 5"/>
          <p:cNvSpPr/>
          <p:nvPr userDrawn="1"/>
        </p:nvSpPr>
        <p:spPr>
          <a:xfrm>
            <a:off x="0" y="3091547"/>
            <a:ext cx="12192000" cy="3766453"/>
          </a:xfrm>
          <a:prstGeom prst="rect">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8" name="矩形: 圆角 7"/>
          <p:cNvSpPr/>
          <p:nvPr userDrawn="1"/>
        </p:nvSpPr>
        <p:spPr>
          <a:xfrm>
            <a:off x="621395"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9" name="矩形: 圆角 8"/>
          <p:cNvSpPr/>
          <p:nvPr userDrawn="1"/>
        </p:nvSpPr>
        <p:spPr>
          <a:xfrm>
            <a:off x="4374467"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10" name="文本框 9"/>
          <p:cNvSpPr txBox="1"/>
          <p:nvPr userDrawn="1"/>
        </p:nvSpPr>
        <p:spPr>
          <a:xfrm>
            <a:off x="1656327" y="286129"/>
            <a:ext cx="8879354" cy="670120"/>
          </a:xfrm>
          <a:prstGeom prst="rect">
            <a:avLst/>
          </a:prstGeom>
          <a:solidFill>
            <a:schemeClr val="bg1"/>
          </a:solidFill>
        </p:spPr>
        <p:txBody>
          <a:bodyPr wrap="none" rtlCol="0">
            <a:spAutoFit/>
          </a:bodyPr>
          <a:lstStyle/>
          <a:p>
            <a:pPr algn="ctr">
              <a:lnSpc>
                <a:spcPct val="130000"/>
              </a:lnSpc>
              <a:spcBef>
                <a:spcPts val="600"/>
              </a:spcBef>
            </a:pPr>
            <a:r>
              <a:rPr lang="zh-CN" altLang="en-US" sz="3200" b="1" kern="0">
                <a:latin typeface="微软雅黑" panose="020B0503020204020204" pitchFamily="34" charset="-122"/>
                <a:ea typeface="微软雅黑" panose="020B0503020204020204" pitchFamily="34" charset="-122"/>
                <a:cs typeface="+mn-ea"/>
                <a:sym typeface="+mn-lt"/>
              </a:rPr>
              <a:t> 微信扫描小程序码，使用微软移动办公黑科技 </a:t>
            </a:r>
            <a:endParaRPr lang="en-US" sz="3200" b="1" kern="0" dirty="0">
              <a:latin typeface="微软雅黑" panose="020B0503020204020204" pitchFamily="34" charset="-122"/>
              <a:ea typeface="微软雅黑" panose="020B0503020204020204" pitchFamily="34" charset="-122"/>
              <a:cs typeface="+mn-ea"/>
              <a:sym typeface="+mn-lt"/>
            </a:endParaRPr>
          </a:p>
        </p:txBody>
      </p:sp>
      <p:cxnSp>
        <p:nvCxnSpPr>
          <p:cNvPr id="11" name="直接连接符 10"/>
          <p:cNvCxnSpPr/>
          <p:nvPr userDrawn="1"/>
        </p:nvCxnSpPr>
        <p:spPr>
          <a:xfrm flipH="1">
            <a:off x="1523089" y="369629"/>
            <a:ext cx="266460" cy="622048"/>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userDrawn="1"/>
        </p:nvCxnSpPr>
        <p:spPr>
          <a:xfrm flipH="1">
            <a:off x="10402443" y="369629"/>
            <a:ext cx="266460" cy="622048"/>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sp>
        <p:nvSpPr>
          <p:cNvPr id="13" name="矩形: 圆角 12"/>
          <p:cNvSpPr/>
          <p:nvPr userDrawn="1"/>
        </p:nvSpPr>
        <p:spPr>
          <a:xfrm>
            <a:off x="8159751"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pic>
        <p:nvPicPr>
          <p:cNvPr id="14" name="图片 13"/>
          <p:cNvPicPr>
            <a:picLocks noChangeAspect="1"/>
          </p:cNvPicPr>
          <p:nvPr userDrawn="1"/>
        </p:nvPicPr>
        <p:blipFill rotWithShape="1">
          <a:blip r:embed="rId2">
            <a:clrChange>
              <a:clrFrom>
                <a:srgbClr val="FFFFFF"/>
              </a:clrFrom>
              <a:clrTo>
                <a:srgbClr val="FFFFFF">
                  <a:alpha val="0"/>
                </a:srgbClr>
              </a:clrTo>
            </a:clrChange>
          </a:blip>
          <a:srcRect l="13924" t="13924" r="13924" b="13924"/>
          <a:stretch>
            <a:fillRect/>
          </a:stretch>
        </p:blipFill>
        <p:spPr>
          <a:xfrm>
            <a:off x="4705130" y="1673081"/>
            <a:ext cx="2743200" cy="2743200"/>
          </a:xfrm>
          <a:prstGeom prst="rect">
            <a:avLst/>
          </a:prstGeom>
        </p:spPr>
      </p:pic>
      <p:pic>
        <p:nvPicPr>
          <p:cNvPr id="15" name="图片 14"/>
          <p:cNvPicPr>
            <a:picLocks noChangeAspect="1"/>
          </p:cNvPicPr>
          <p:nvPr userDrawn="1"/>
        </p:nvPicPr>
        <p:blipFill rotWithShape="1">
          <a:blip r:embed="rId3">
            <a:clrChange>
              <a:clrFrom>
                <a:srgbClr val="FFFFFF"/>
              </a:clrFrom>
              <a:clrTo>
                <a:srgbClr val="FFFFFF">
                  <a:alpha val="0"/>
                </a:srgbClr>
              </a:clrTo>
            </a:clrChange>
          </a:blip>
          <a:srcRect l="14439" r="14439"/>
          <a:stretch>
            <a:fillRect/>
          </a:stretch>
        </p:blipFill>
        <p:spPr>
          <a:xfrm>
            <a:off x="8519321" y="1673081"/>
            <a:ext cx="2743200" cy="2743200"/>
          </a:xfrm>
          <a:prstGeom prst="rect">
            <a:avLst/>
          </a:prstGeom>
        </p:spPr>
      </p:pic>
      <p:pic>
        <p:nvPicPr>
          <p:cNvPr id="16" name="图片 15"/>
          <p:cNvPicPr>
            <a:picLocks noChangeAspect="1"/>
          </p:cNvPicPr>
          <p:nvPr userDrawn="1"/>
        </p:nvPicPr>
        <p:blipFill>
          <a:blip r:embed="rId4">
            <a:clrChange>
              <a:clrFrom>
                <a:srgbClr val="FFFFFF"/>
              </a:clrFrom>
              <a:clrTo>
                <a:srgbClr val="FFFFFF">
                  <a:alpha val="0"/>
                </a:srgbClr>
              </a:clrTo>
            </a:clrChange>
          </a:blip>
          <a:stretch>
            <a:fillRect/>
          </a:stretch>
        </p:blipFill>
        <p:spPr>
          <a:xfrm>
            <a:off x="980965" y="1673081"/>
            <a:ext cx="2743200" cy="2743200"/>
          </a:xfrm>
          <a:prstGeom prst="rect">
            <a:avLst/>
          </a:prstGeom>
        </p:spPr>
      </p:pic>
      <p:sp>
        <p:nvSpPr>
          <p:cNvPr id="17" name="文本框 16"/>
          <p:cNvSpPr txBox="1"/>
          <p:nvPr userDrawn="1"/>
        </p:nvSpPr>
        <p:spPr>
          <a:xfrm>
            <a:off x="987447" y="5138740"/>
            <a:ext cx="2730235" cy="907428"/>
          </a:xfrm>
          <a:prstGeom prst="rect">
            <a:avLst/>
          </a:prstGeom>
          <a:noFill/>
        </p:spPr>
        <p:txBody>
          <a:bodyPr wrap="none" rtlCol="0">
            <a:spAutoFit/>
          </a:bodyPr>
          <a:lstStyle/>
          <a:p>
            <a:pPr algn="ctr">
              <a:lnSpc>
                <a:spcPct val="140000"/>
              </a:lnSpc>
            </a:pPr>
            <a:r>
              <a:rPr lang="zh-CN" altLang="en-US"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在微信访问</a:t>
            </a:r>
            <a:r>
              <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OneDrive</a:t>
            </a:r>
          </a:p>
          <a:p>
            <a:pPr algn="ctr">
              <a:lnSpc>
                <a:spcPct val="140000"/>
              </a:lnSpc>
            </a:pP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 微软</a:t>
            </a:r>
            <a:r>
              <a:rPr lang="en-US" altLang="zh-CN"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Office</a:t>
            </a: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文档 」</a:t>
            </a:r>
            <a:endParaRPr lang="en-US" sz="2000" b="1" kern="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sp>
        <p:nvSpPr>
          <p:cNvPr id="18" name="文本框 17"/>
          <p:cNvSpPr txBox="1"/>
          <p:nvPr userDrawn="1"/>
        </p:nvSpPr>
        <p:spPr>
          <a:xfrm>
            <a:off x="4862328" y="5138740"/>
            <a:ext cx="2467342" cy="907428"/>
          </a:xfrm>
          <a:prstGeom prst="rect">
            <a:avLst/>
          </a:prstGeom>
          <a:noFill/>
        </p:spPr>
        <p:txBody>
          <a:bodyPr wrap="none" rtlCol="0">
            <a:spAutoFit/>
          </a:bodyPr>
          <a:lstStyle/>
          <a:p>
            <a:pPr algn="ctr">
              <a:lnSpc>
                <a:spcPct val="140000"/>
              </a:lnSpc>
            </a:pPr>
            <a:r>
              <a:rPr lang="zh-CN" altLang="en-US"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让你的文档会说话</a:t>
            </a:r>
            <a:endPar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gn="ctr">
              <a:lnSpc>
                <a:spcPct val="140000"/>
              </a:lnSpc>
            </a:pP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 微软听听文档 」</a:t>
            </a:r>
          </a:p>
        </p:txBody>
      </p:sp>
      <p:sp>
        <p:nvSpPr>
          <p:cNvPr id="19" name="文本框 18"/>
          <p:cNvSpPr txBox="1"/>
          <p:nvPr userDrawn="1"/>
        </p:nvSpPr>
        <p:spPr>
          <a:xfrm>
            <a:off x="8644425" y="5138740"/>
            <a:ext cx="2492990" cy="907428"/>
          </a:xfrm>
          <a:prstGeom prst="rect">
            <a:avLst/>
          </a:prstGeom>
          <a:noFill/>
        </p:spPr>
        <p:txBody>
          <a:bodyPr wrap="none" rtlCol="0">
            <a:spAutoFit/>
          </a:bodyPr>
          <a:lstStyle/>
          <a:p>
            <a:pPr algn="ctr">
              <a:lnSpc>
                <a:spcPct val="140000"/>
              </a:lnSpc>
            </a:pPr>
            <a:r>
              <a:rPr lang="zh-CN" altLang="en-US"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你的文档创作小助手</a:t>
            </a:r>
            <a:endPar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gn="ctr">
              <a:lnSpc>
                <a:spcPct val="140000"/>
              </a:lnSpc>
            </a:pP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 微软小蜜 」</a:t>
            </a:r>
          </a:p>
        </p:txBody>
      </p:sp>
      <p:cxnSp>
        <p:nvCxnSpPr>
          <p:cNvPr id="20" name="直接连接符 19"/>
          <p:cNvCxnSpPr/>
          <p:nvPr userDrawn="1"/>
        </p:nvCxnSpPr>
        <p:spPr>
          <a:xfrm>
            <a:off x="4198035" y="5330650"/>
            <a:ext cx="0" cy="653143"/>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userDrawn="1"/>
        </p:nvCxnSpPr>
        <p:spPr>
          <a:xfrm>
            <a:off x="7976215" y="5330650"/>
            <a:ext cx="0" cy="653143"/>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pic>
        <p:nvPicPr>
          <p:cNvPr id="22" name="图片 21">
            <a:hlinkClick r:id="rId5"/>
          </p:cNvPr>
          <p:cNvPicPr>
            <a:picLocks noChangeAspect="1"/>
          </p:cNvPicPr>
          <p:nvPr userDrawn="1"/>
        </p:nvPicPr>
        <p:blipFill>
          <a:blip r:embed="rId6">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239657" y="6345797"/>
            <a:ext cx="1712686" cy="226074"/>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62361" cy="379656"/>
          </a:xfrm>
          <a:prstGeom prst="rect">
            <a:avLst/>
          </a:prstGeom>
        </p:spPr>
        <p:txBody>
          <a:bodyPr wrap="none">
            <a:spAutoFit/>
          </a:bodyPr>
          <a:lstStyle/>
          <a:p>
            <a:pPr marL="0" marR="0" lvl="0" indent="0" defTabSz="609600"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标注</a:t>
            </a:r>
          </a:p>
        </p:txBody>
      </p:sp>
      <p:sp>
        <p:nvSpPr>
          <p:cNvPr id="11" name="矩形 10"/>
          <p:cNvSpPr/>
          <p:nvPr userDrawn="1"/>
        </p:nvSpPr>
        <p:spPr>
          <a:xfrm>
            <a:off x="2572589" y="759873"/>
            <a:ext cx="1402001" cy="3453253"/>
          </a:xfrm>
          <a:prstGeom prst="rect">
            <a:avLst/>
          </a:prstGeom>
        </p:spPr>
        <p:txBody>
          <a:bodyPr wrap="square">
            <a:spAutoFit/>
          </a:bodyPr>
          <a:lstStyle/>
          <a:p>
            <a:pPr marL="0" marR="0" lvl="0" indent="0" defTabSz="6096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字体使用 </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行距</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背景图片出处</a:t>
            </a:r>
          </a:p>
          <a:p>
            <a:pPr marL="0" marR="0" lvl="0" indent="0" defTabSz="609600" eaLnBrk="1" fontAlgn="auto" latinLnBrk="0" hangingPunct="1">
              <a:lnSpc>
                <a:spcPct val="130000"/>
              </a:lnSpc>
              <a:spcBef>
                <a:spcPts val="0"/>
              </a:spcBef>
              <a:spcAft>
                <a:spcPts val="0"/>
              </a:spcAft>
              <a:buClrTx/>
              <a:buSzTx/>
              <a:buFontTx/>
              <a:buNone/>
              <a:defRPr/>
            </a:pPr>
            <a:endPar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声明</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p:txBody>
      </p:sp>
      <p:sp>
        <p:nvSpPr>
          <p:cNvPr id="12" name="矩形 11"/>
          <p:cNvSpPr/>
          <p:nvPr userDrawn="1"/>
        </p:nvSpPr>
        <p:spPr>
          <a:xfrm>
            <a:off x="4153010" y="759873"/>
            <a:ext cx="7074345" cy="4239879"/>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英文 </a:t>
            </a:r>
            <a:r>
              <a:rPr kumimoji="0" lang="en-US" altLang="zh-CN" sz="1400" b="0" i="0" u="none" strike="noStrike" kern="0" cap="none" spc="0" normalizeH="0" baseline="0" noProof="0" dirty="0">
                <a:ln>
                  <a:noFill/>
                </a:ln>
                <a:solidFill>
                  <a:srgbClr val="FFFFFF"/>
                </a:solidFill>
                <a:effectLst/>
                <a:uLnTx/>
                <a:uFillTx/>
                <a:latin typeface="Segoe UI Light" panose="020B0502040204020203"/>
                <a:cs typeface="Segoe UI Light" panose="020B0502040204020203"/>
              </a:rPr>
              <a:t>Century Gothic</a:t>
            </a: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中文 微软雅黑</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正文 </a:t>
            </a:r>
            <a:r>
              <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1.3</a:t>
            </a: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dirty="0" err="1">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cn.bing.com</a:t>
            </a:r>
            <a:endPar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algn="l" defTabSz="609600" rtl="0" eaLnBrk="1" fontAlgn="auto" latinLnBrk="0" hangingPunct="1">
              <a:lnSpc>
                <a:spcPct val="130000"/>
              </a:lnSpc>
              <a:spcBef>
                <a:spcPts val="0"/>
              </a:spcBef>
              <a:spcAft>
                <a:spcPts val="0"/>
              </a:spcAft>
              <a:buClrTx/>
              <a:buSzTx/>
              <a:buFontTx/>
              <a:buNone/>
              <a:defRPr/>
            </a:pPr>
            <a:r>
              <a:rPr kumimoji="0" lang="zh-CN" altLang="en-US"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pitchFamily="34" charset="-122"/>
                <a:cs typeface="+mn-cs"/>
              </a:rPr>
              <a:t>本网站所提供的任何信息内容（包括但不限于 </a:t>
            </a:r>
            <a:r>
              <a:rPr kumimoji="0" lang="en-US" altLang="zh-CN" sz="1335" b="0" i="0" u="none" strike="noStrike" kern="1200" cap="none" spc="0" normalizeH="0" baseline="0" noProof="0" dirty="0">
                <a:ln>
                  <a:noFill/>
                </a:ln>
                <a:solidFill>
                  <a:prstClr val="white"/>
                </a:solidFill>
                <a:effectLst/>
                <a:uLnTx/>
                <a:uFillTx/>
                <a:latin typeface="Segoe UI Light" panose="020B0502040204020203" charset="0"/>
                <a:ea typeface="Segoe UI Light" panose="020B0502040204020203" charset="0"/>
                <a:cs typeface="Segoe UI Light" panose="020B0502040204020203" charset="0"/>
              </a:rPr>
              <a:t>PPT</a:t>
            </a:r>
            <a:r>
              <a:rPr kumimoji="0" lang="zh-CN" altLang="en-US" sz="1335" b="0" i="0" u="none" strike="noStrike" kern="1200" cap="none" spc="0" normalizeH="0" baseline="0" noProof="0" dirty="0">
                <a:ln>
                  <a:noFill/>
                </a:ln>
                <a:solidFill>
                  <a:prstClr val="white"/>
                </a:solidFill>
                <a:effectLst/>
                <a:uLnTx/>
                <a:uFillTx/>
                <a:latin typeface="Segoe UI Light" panose="020B0502040204020203" charset="0"/>
                <a:ea typeface="Segoe UI Light" panose="020B0502040204020203" charset="0"/>
                <a:cs typeface="Segoe UI Light" panose="020B0502040204020203" charset="0"/>
              </a:rPr>
              <a:t> </a:t>
            </a:r>
            <a:r>
              <a:rPr kumimoji="0" lang="zh-CN" altLang="en-US"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pitchFamily="34" charset="-122"/>
                <a:cs typeface="+mn-cs"/>
              </a:rPr>
              <a:t>模板、</a:t>
            </a:r>
            <a:r>
              <a:rPr kumimoji="0" lang="en-US" altLang="zh-CN" sz="1335" b="0" i="0" u="none" strike="noStrike" kern="1200" cap="none" spc="0" normalizeH="0" baseline="0" noProof="0" dirty="0">
                <a:ln>
                  <a:noFill/>
                </a:ln>
                <a:solidFill>
                  <a:prstClr val="white"/>
                </a:solidFill>
                <a:effectLst/>
                <a:uLnTx/>
                <a:uFillTx/>
                <a:latin typeface="Segoe UI Light" panose="020B0502040204020203" charset="0"/>
                <a:ea typeface="Segoe UI Light" panose="020B0502040204020203" charset="0"/>
                <a:cs typeface="Segoe UI Light" panose="020B0502040204020203" charset="0"/>
              </a:rPr>
              <a:t>Word</a:t>
            </a:r>
            <a:r>
              <a:rPr kumimoji="0" lang="zh-CN" altLang="en-US" sz="1335" b="0" i="0" u="none" strike="noStrike" kern="1200" cap="none" spc="0" normalizeH="0" baseline="0" noProof="0" dirty="0">
                <a:ln>
                  <a:noFill/>
                </a:ln>
                <a:solidFill>
                  <a:prstClr val="white"/>
                </a:solidFill>
                <a:effectLst/>
                <a:uLnTx/>
                <a:uFillTx/>
                <a:latin typeface="Segoe UI Light" panose="020B0502040204020203" charset="0"/>
                <a:ea typeface="Segoe UI Light" panose="020B0502040204020203" charset="0"/>
                <a:cs typeface="Segoe UI Light" panose="020B0502040204020203" charset="0"/>
              </a:rPr>
              <a:t> </a:t>
            </a:r>
            <a:r>
              <a:rPr kumimoji="0" lang="zh-CN" altLang="en-US"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pitchFamily="34" charset="-122"/>
                <a:cs typeface="+mn-cs"/>
              </a:rPr>
              <a:t>文档、</a:t>
            </a:r>
            <a:r>
              <a:rPr kumimoji="0" lang="en-US" altLang="zh-CN" sz="1335" b="0" i="0" u="none" strike="noStrike" kern="1200" cap="none" spc="0" normalizeH="0" baseline="0" noProof="0" dirty="0">
                <a:ln>
                  <a:noFill/>
                </a:ln>
                <a:solidFill>
                  <a:prstClr val="white"/>
                </a:solidFill>
                <a:effectLst/>
                <a:uLnTx/>
                <a:uFillTx/>
                <a:latin typeface="Segoe UI Light" panose="020B0502040204020203" charset="0"/>
                <a:ea typeface="Segoe UI Light" panose="020B0502040204020203" charset="0"/>
                <a:cs typeface="Segoe UI Light" panose="020B0502040204020203" charset="0"/>
              </a:rPr>
              <a:t>Excel</a:t>
            </a:r>
            <a:r>
              <a:rPr kumimoji="0" lang="zh-CN" altLang="en-US" sz="1335" b="0" i="0" u="none" strike="noStrike" kern="1200" cap="none" spc="0" normalizeH="0" baseline="0" noProof="0" dirty="0">
                <a:ln>
                  <a:noFill/>
                </a:ln>
                <a:solidFill>
                  <a:prstClr val="white"/>
                </a:solidFill>
                <a:effectLst/>
                <a:uLnTx/>
                <a:uFillTx/>
                <a:latin typeface="Segoe UI Light" panose="020B0502040204020203" charset="0"/>
                <a:ea typeface="Segoe UI Light" panose="020B0502040204020203" charset="0"/>
                <a:cs typeface="Segoe UI Light" panose="020B0502040204020203" charset="0"/>
              </a:rPr>
              <a:t> </a:t>
            </a:r>
            <a:r>
              <a:rPr kumimoji="0" lang="zh-CN" altLang="en-US"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pitchFamily="34" charset="-122"/>
                <a:cs typeface="+mn-cs"/>
              </a:rPr>
              <a:t>图表、图片素材等）均受</a:t>
            </a:r>
            <a:r>
              <a:rPr kumimoji="0" lang="en-US" altLang="zh-CN"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pitchFamily="34" charset="-122"/>
                <a:cs typeface="+mn-cs"/>
              </a:rPr>
              <a:t>《</a:t>
            </a:r>
            <a:r>
              <a:rPr kumimoji="0" lang="zh-CN" altLang="en-US"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pitchFamily="34" charset="-122"/>
                <a:cs typeface="+mn-cs"/>
              </a:rPr>
              <a:t>中华人民共和国著作权法</a:t>
            </a:r>
            <a:r>
              <a:rPr kumimoji="0" lang="en-US" altLang="zh-CN"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pitchFamily="34" charset="-122"/>
                <a:cs typeface="+mn-cs"/>
              </a:rPr>
              <a:t>》</a:t>
            </a:r>
            <a:r>
              <a:rPr kumimoji="0" lang="zh-CN" altLang="en-US"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pitchFamily="34" charset="-122"/>
                <a:cs typeface="+mn-cs"/>
              </a:rPr>
              <a:t>、</a:t>
            </a:r>
            <a:r>
              <a:rPr kumimoji="0" lang="en-US" altLang="zh-CN"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pitchFamily="34" charset="-122"/>
                <a:cs typeface="+mn-cs"/>
              </a:rPr>
              <a:t>《</a:t>
            </a:r>
            <a:r>
              <a:rPr kumimoji="0" lang="zh-CN" altLang="en-US"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pitchFamily="34" charset="-122"/>
                <a:cs typeface="+mn-cs"/>
              </a:rPr>
              <a:t>信息网络传播权保护条例</a:t>
            </a:r>
            <a:r>
              <a:rPr kumimoji="0" lang="en-US" altLang="zh-CN"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pitchFamily="34" charset="-122"/>
                <a:cs typeface="+mn-cs"/>
              </a:rPr>
              <a:t>》</a:t>
            </a:r>
            <a:r>
              <a:rPr kumimoji="0" lang="zh-CN" altLang="en-US"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pitchFamily="34" charset="-122"/>
                <a:cs typeface="+mn-cs"/>
              </a:rPr>
              <a:t>及其他适用的法律法规的保护，未经权利人书面明确授权，信息内容的任何部分</a:t>
            </a:r>
            <a:r>
              <a:rPr kumimoji="0" lang="en-US" altLang="zh-CN"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pitchFamily="34" charset="-122"/>
                <a:cs typeface="+mn-cs"/>
              </a:rPr>
              <a:t>(</a:t>
            </a:r>
            <a:r>
              <a:rPr kumimoji="0" lang="zh-CN" altLang="en-US"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pitchFamily="34" charset="-122"/>
                <a:cs typeface="+mn-cs"/>
              </a:rPr>
              <a:t>包括图片或图表</a:t>
            </a:r>
            <a:r>
              <a:rPr kumimoji="0" lang="en-US" altLang="zh-CN"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pitchFamily="34" charset="-122"/>
                <a:cs typeface="+mn-cs"/>
              </a:rPr>
              <a:t>)</a:t>
            </a:r>
            <a:r>
              <a:rPr kumimoji="0" lang="zh-CN" altLang="en-US"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pitchFamily="34" charset="-122"/>
                <a:cs typeface="+mn-cs"/>
              </a:rPr>
              <a:t>不得被全部或部分的复制、传播、销售，否则将承担法律责任。</a:t>
            </a: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600" eaLnBrk="1" fontAlgn="auto" latinLnBrk="0" hangingPunct="1">
              <a:lnSpc>
                <a:spcPct val="100000"/>
              </a:lnSpc>
              <a:spcBef>
                <a:spcPts val="0"/>
              </a:spcBef>
              <a:spcAft>
                <a:spcPts val="0"/>
              </a:spcAft>
              <a:buClrTx/>
              <a:buSzTx/>
              <a:buFontTx/>
              <a:buNone/>
              <a:defRPr/>
            </a:pPr>
            <a:r>
              <a:rPr kumimoji="1" lang="en-US" altLang="zh-CN" sz="1000" b="0" i="0" u="none" strike="noStrike" kern="0" cap="none" spc="0" normalizeH="0" baseline="0" noProof="0" dirty="0">
                <a:ln>
                  <a:noFill/>
                </a:ln>
                <a:solidFill>
                  <a:prstClr val="white"/>
                </a:solidFill>
                <a:effectLst/>
                <a:uLnTx/>
                <a:uFillTx/>
                <a:latin typeface="Segoe UI Light" panose="020B0502040204020203"/>
                <a:ea typeface="微软雅黑" panose="020B0503020204020204" pitchFamily="34" charset="-122"/>
                <a:cs typeface="Segoe UI Light" panose="020B0502040204020203"/>
              </a:rPr>
              <a:t>OfficePLUS</a:t>
            </a:r>
            <a:endParaRPr kumimoji="0" lang="zh-CN" altLang="en-US" sz="1000" b="0" i="0" u="none" strike="noStrike" kern="0" cap="none" spc="0" normalizeH="0" baseline="0" noProof="0" dirty="0">
              <a:ln>
                <a:noFill/>
              </a:ln>
              <a:solidFill>
                <a:prstClr val="white"/>
              </a:solidFill>
              <a:effectLst/>
              <a:uLnTx/>
              <a:uFillTx/>
              <a:latin typeface="Segoe UI Light" panose="020B0502040204020203"/>
              <a:ea typeface="微软雅黑" panose="020B0503020204020204" pitchFamily="34" charset="-122"/>
              <a:cs typeface="Segoe UI Light" panose="020B0502040204020203"/>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三项目录">
    <p:bg>
      <p:bgPr>
        <a:solidFill>
          <a:schemeClr val="accent2"/>
        </a:solidFill>
        <a:effectLst/>
      </p:bgPr>
    </p:bg>
    <p:spTree>
      <p:nvGrpSpPr>
        <p:cNvPr id="1" name=""/>
        <p:cNvGrpSpPr/>
        <p:nvPr/>
      </p:nvGrpSpPr>
      <p:grpSpPr>
        <a:xfrm>
          <a:off x="0" y="0"/>
          <a:ext cx="0" cy="0"/>
          <a:chOff x="0" y="0"/>
          <a:chExt cx="0" cy="0"/>
        </a:xfrm>
      </p:grpSpPr>
      <p:sp>
        <p:nvSpPr>
          <p:cNvPr id="3" name="矩形 2"/>
          <p:cNvSpPr/>
          <p:nvPr userDrawn="1"/>
        </p:nvSpPr>
        <p:spPr>
          <a:xfrm>
            <a:off x="795" y="1"/>
            <a:ext cx="493913" cy="72901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solidFill>
                <a:schemeClr val="bg1"/>
              </a:solidFill>
              <a:latin typeface="Century Gothic" panose="020B0502020202020204"/>
              <a:ea typeface="微软雅黑" panose="020B0503020204020204" pitchFamily="34" charset="-122"/>
            </a:endParaRPr>
          </a:p>
        </p:txBody>
      </p:sp>
      <p:sp>
        <p:nvSpPr>
          <p:cNvPr id="49" name="文本占位符 6"/>
          <p:cNvSpPr>
            <a:spLocks noGrp="1"/>
          </p:cNvSpPr>
          <p:nvPr>
            <p:ph type="body" sz="quarter" idx="12"/>
          </p:nvPr>
        </p:nvSpPr>
        <p:spPr>
          <a:xfrm>
            <a:off x="677665" y="229527"/>
            <a:ext cx="3674879" cy="480131"/>
          </a:xfrm>
          <a:prstGeom prst="rect">
            <a:avLst/>
          </a:prstGeom>
        </p:spPr>
        <p:txBody>
          <a:bodyPr/>
          <a:lstStyle>
            <a:lvl1pPr>
              <a:defRPr kumimoji="1" lang="zh-CN" altLang="en-US" dirty="0">
                <a:solidFill>
                  <a:schemeClr val="bg1"/>
                </a:solidFill>
              </a:defRPr>
            </a:lvl1pPr>
          </a:lstStyle>
          <a:p>
            <a:pPr marL="0" lvl="0" indent="0">
              <a:buNone/>
            </a:pPr>
            <a:endParaRPr lang="zh-CN" altLang="en-US" dirty="0"/>
          </a:p>
        </p:txBody>
      </p:sp>
      <p:sp>
        <p:nvSpPr>
          <p:cNvPr id="50" name="文本占位符 6"/>
          <p:cNvSpPr>
            <a:spLocks noGrp="1"/>
          </p:cNvSpPr>
          <p:nvPr>
            <p:ph type="body" sz="quarter" idx="13" hasCustomPrompt="1"/>
          </p:nvPr>
        </p:nvSpPr>
        <p:spPr>
          <a:xfrm>
            <a:off x="4902197" y="1411963"/>
            <a:ext cx="1561644" cy="369330"/>
          </a:xfrm>
          <a:prstGeom prst="rect">
            <a:avLst/>
          </a:prstGeom>
          <a:noFill/>
          <a:ln>
            <a:noFill/>
          </a:ln>
        </p:spPr>
        <p:txBody>
          <a:bodyPr wrap="none" lIns="91439" tIns="45719" rIns="91439" bIns="45719">
            <a:spAutoFit/>
          </a:bodyPr>
          <a:lstStyle>
            <a:lvl1pPr marL="0" marR="0" indent="0" algn="l" defTabSz="914400" rtl="0" eaLnBrk="1" fontAlgn="base" latinLnBrk="0" hangingPunct="1">
              <a:lnSpc>
                <a:spcPct val="90000"/>
              </a:lnSpc>
              <a:spcBef>
                <a:spcPct val="0"/>
              </a:spcBef>
              <a:spcAft>
                <a:spcPct val="0"/>
              </a:spcAft>
              <a:buClrTx/>
              <a:buSzTx/>
              <a:buFont typeface="Arial" panose="020B0604020202020204" pitchFamily="34" charset="0"/>
              <a:buNone/>
              <a:defRPr lang="zh-CN" altLang="en-US" sz="2000" b="1" dirty="0">
                <a:solidFill>
                  <a:srgbClr val="FFFFFF"/>
                </a:solidFill>
                <a:ea typeface="微软雅黑 Light" panose="020B0502040204020203" charset="-122"/>
                <a:cs typeface="微软雅黑 Light" panose="020B0502040204020203" charset="-122"/>
              </a:defRPr>
            </a:lvl1pPr>
          </a:lstStyle>
          <a:p>
            <a:pPr marL="0" marR="0" lvl="0" indent="0" algn="l" defTabSz="914400" rtl="0" eaLnBrk="1" fontAlgn="base" latinLnBrk="0" hangingPunct="1">
              <a:lnSpc>
                <a:spcPct val="90000"/>
              </a:lnSpc>
              <a:spcBef>
                <a:spcPct val="0"/>
              </a:spcBef>
              <a:spcAft>
                <a:spcPct val="0"/>
              </a:spcAft>
              <a:buClrTx/>
              <a:buSzTx/>
              <a:buFont typeface="Arial" panose="020B0604020202020204" pitchFamily="34" charset="0"/>
              <a:buNone/>
              <a:defRPr/>
            </a:pPr>
            <a:r>
              <a:rPr lang="en-US" altLang="zh-CN" sz="2000" b="1" dirty="0">
                <a:solidFill>
                  <a:srgbClr val="FFFFFF"/>
                </a:solidFill>
                <a:ea typeface="微软雅黑 Light" panose="020B0502040204020203" charset="-122"/>
                <a:cs typeface="微软雅黑 Light" panose="020B0502040204020203" charset="-122"/>
              </a:rPr>
              <a:t>Chapter 01</a:t>
            </a:r>
            <a:endParaRPr lang="zh-CN" altLang="en-US" sz="2000" b="1" dirty="0">
              <a:solidFill>
                <a:srgbClr val="FFFFFF"/>
              </a:solidFill>
              <a:ea typeface="微软雅黑 Light" panose="020B0502040204020203" charset="-122"/>
              <a:cs typeface="微软雅黑 Light" panose="020B0502040204020203" charset="-122"/>
            </a:endParaRPr>
          </a:p>
        </p:txBody>
      </p:sp>
      <p:sp>
        <p:nvSpPr>
          <p:cNvPr id="51" name="文本占位符 6"/>
          <p:cNvSpPr>
            <a:spLocks noGrp="1"/>
          </p:cNvSpPr>
          <p:nvPr>
            <p:ph type="body" sz="quarter" idx="14"/>
          </p:nvPr>
        </p:nvSpPr>
        <p:spPr>
          <a:xfrm>
            <a:off x="6830544" y="1260794"/>
            <a:ext cx="4309681" cy="369332"/>
          </a:xfrm>
          <a:prstGeom prst="rect">
            <a:avLst/>
          </a:prstGeom>
        </p:spPr>
        <p:txBody>
          <a:bodyPr wrap="square">
            <a:spAutoFit/>
          </a:bodyPr>
          <a:lstStyle>
            <a:lvl1pPr marL="0" indent="0">
              <a:buNone/>
              <a:defRPr lang="zh-CN" altLang="en-US" sz="200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lvl="0" defTabSz="914400" fontAlgn="base">
              <a:spcBef>
                <a:spcPct val="0"/>
              </a:spcBef>
              <a:spcAft>
                <a:spcPct val="0"/>
              </a:spcAft>
            </a:pPr>
            <a:endParaRPr lang="zh-CN" altLang="en-US" dirty="0"/>
          </a:p>
        </p:txBody>
      </p:sp>
      <p:sp>
        <p:nvSpPr>
          <p:cNvPr id="52" name="文本占位符 6"/>
          <p:cNvSpPr>
            <a:spLocks noGrp="1"/>
          </p:cNvSpPr>
          <p:nvPr>
            <p:ph type="body" sz="quarter" idx="15"/>
          </p:nvPr>
        </p:nvSpPr>
        <p:spPr>
          <a:xfrm>
            <a:off x="6830544" y="1601440"/>
            <a:ext cx="4309681" cy="313932"/>
          </a:xfrm>
          <a:prstGeom prst="rect">
            <a:avLst/>
          </a:prstGeom>
        </p:spPr>
        <p:txBody>
          <a:bodyPr wrap="square">
            <a:spAutoFit/>
          </a:bodyPr>
          <a:lstStyle>
            <a:lvl1pPr marL="0" indent="0">
              <a:buNone/>
              <a:defRPr lang="zh-CN" altLang="en-US" sz="1600" kern="1200" dirty="0">
                <a:solidFill>
                  <a:srgbClr val="FFFFFF"/>
                </a:solidFill>
                <a:latin typeface="+mn-lt"/>
                <a:ea typeface="微软雅黑 Light" panose="020B0502040204020203" charset="-122"/>
                <a:cs typeface="微软雅黑 Light" panose="020B0502040204020203" charset="-122"/>
              </a:defRPr>
            </a:lvl1pPr>
          </a:lstStyle>
          <a:p>
            <a:pPr lvl="0"/>
            <a:endParaRPr lang="zh-CN" altLang="en-US" dirty="0"/>
          </a:p>
        </p:txBody>
      </p:sp>
      <p:grpSp>
        <p:nvGrpSpPr>
          <p:cNvPr id="55" name="组合 54"/>
          <p:cNvGrpSpPr/>
          <p:nvPr userDrawn="1"/>
        </p:nvGrpSpPr>
        <p:grpSpPr>
          <a:xfrm>
            <a:off x="6518228" y="1467665"/>
            <a:ext cx="257928" cy="257928"/>
            <a:chOff x="6362461" y="-3736595"/>
            <a:chExt cx="257928" cy="257928"/>
          </a:xfrm>
        </p:grpSpPr>
        <p:sp>
          <p:nvSpPr>
            <p:cNvPr id="56" name="任意多边形 279"/>
            <p:cNvSpPr/>
            <p:nvPr userDrawn="1"/>
          </p:nvSpPr>
          <p:spPr>
            <a:xfrm rot="2700000">
              <a:off x="6408437" y="-3678221"/>
              <a:ext cx="141180" cy="141180"/>
            </a:xfrm>
            <a:custGeom>
              <a:avLst/>
              <a:gdLst>
                <a:gd name="connsiteX0" fmla="*/ 0 w 687172"/>
                <a:gd name="connsiteY0" fmla="*/ 1 h 687172"/>
                <a:gd name="connsiteX1" fmla="*/ 477930 w 687172"/>
                <a:gd name="connsiteY1" fmla="*/ 0 h 687172"/>
                <a:gd name="connsiteX2" fmla="*/ 687172 w 687172"/>
                <a:gd name="connsiteY2" fmla="*/ 209242 h 687172"/>
                <a:gd name="connsiteX3" fmla="*/ 687172 w 687172"/>
                <a:gd name="connsiteY3" fmla="*/ 687172 h 687172"/>
                <a:gd name="connsiteX4" fmla="*/ 574946 w 687172"/>
                <a:gd name="connsiteY4" fmla="*/ 687172 h 687172"/>
                <a:gd name="connsiteX5" fmla="*/ 574945 w 687172"/>
                <a:gd name="connsiteY5" fmla="*/ 238336 h 687172"/>
                <a:gd name="connsiteX6" fmla="*/ 448836 w 687172"/>
                <a:gd name="connsiteY6" fmla="*/ 112227 h 687172"/>
                <a:gd name="connsiteX7" fmla="*/ 0 w 687172"/>
                <a:gd name="connsiteY7" fmla="*/ 112227 h 687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7172" h="687172">
                  <a:moveTo>
                    <a:pt x="0" y="1"/>
                  </a:moveTo>
                  <a:lnTo>
                    <a:pt x="477930" y="0"/>
                  </a:lnTo>
                  <a:cubicBezTo>
                    <a:pt x="593491" y="0"/>
                    <a:pt x="687172" y="93681"/>
                    <a:pt x="687172" y="209242"/>
                  </a:cubicBezTo>
                  <a:lnTo>
                    <a:pt x="687172" y="687172"/>
                  </a:lnTo>
                  <a:lnTo>
                    <a:pt x="574946" y="687172"/>
                  </a:lnTo>
                  <a:lnTo>
                    <a:pt x="574945" y="238336"/>
                  </a:lnTo>
                  <a:cubicBezTo>
                    <a:pt x="574946" y="168688"/>
                    <a:pt x="518485" y="112227"/>
                    <a:pt x="448836" y="112227"/>
                  </a:cubicBezTo>
                  <a:lnTo>
                    <a:pt x="0" y="112227"/>
                  </a:lnTo>
                  <a:close/>
                </a:path>
              </a:pathLst>
            </a:custGeom>
            <a:solidFill>
              <a:srgbClr val="FFFFFF"/>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a:ln>
                  <a:noFill/>
                </a:ln>
                <a:solidFill>
                  <a:srgbClr val="FFFFFF"/>
                </a:solidFill>
                <a:effectLst/>
                <a:uLnTx/>
                <a:uFillTx/>
                <a:latin typeface="Century Gothic" panose="020B0502020202020204"/>
                <a:ea typeface="微软雅黑 Light" panose="020B0502040204020203" charset="-122"/>
              </a:endParaRPr>
            </a:p>
          </p:txBody>
        </p:sp>
        <p:sp>
          <p:nvSpPr>
            <p:cNvPr id="57" name="任意多边形 280"/>
            <p:cNvSpPr/>
            <p:nvPr userDrawn="1"/>
          </p:nvSpPr>
          <p:spPr>
            <a:xfrm rot="2700000">
              <a:off x="6362461" y="-3736595"/>
              <a:ext cx="257928" cy="257928"/>
            </a:xfrm>
            <a:custGeom>
              <a:avLst/>
              <a:gdLst>
                <a:gd name="connsiteX0" fmla="*/ 238336 w 1255427"/>
                <a:gd name="connsiteY0" fmla="*/ 112227 h 1255427"/>
                <a:gd name="connsiteX1" fmla="*/ 112227 w 1255427"/>
                <a:gd name="connsiteY1" fmla="*/ 238336 h 1255427"/>
                <a:gd name="connsiteX2" fmla="*/ 112227 w 1255427"/>
                <a:gd name="connsiteY2" fmla="*/ 1017091 h 1255427"/>
                <a:gd name="connsiteX3" fmla="*/ 238336 w 1255427"/>
                <a:gd name="connsiteY3" fmla="*/ 1143200 h 1255427"/>
                <a:gd name="connsiteX4" fmla="*/ 1017091 w 1255427"/>
                <a:gd name="connsiteY4" fmla="*/ 1143200 h 1255427"/>
                <a:gd name="connsiteX5" fmla="*/ 1143200 w 1255427"/>
                <a:gd name="connsiteY5" fmla="*/ 1017091 h 1255427"/>
                <a:gd name="connsiteX6" fmla="*/ 1143200 w 1255427"/>
                <a:gd name="connsiteY6" fmla="*/ 238336 h 1255427"/>
                <a:gd name="connsiteX7" fmla="*/ 1017091 w 1255427"/>
                <a:gd name="connsiteY7" fmla="*/ 112227 h 1255427"/>
                <a:gd name="connsiteX8" fmla="*/ 209242 w 1255427"/>
                <a:gd name="connsiteY8" fmla="*/ 0 h 1255427"/>
                <a:gd name="connsiteX9" fmla="*/ 1046185 w 1255427"/>
                <a:gd name="connsiteY9" fmla="*/ 0 h 1255427"/>
                <a:gd name="connsiteX10" fmla="*/ 1255427 w 1255427"/>
                <a:gd name="connsiteY10" fmla="*/ 209242 h 1255427"/>
                <a:gd name="connsiteX11" fmla="*/ 1255427 w 1255427"/>
                <a:gd name="connsiteY11" fmla="*/ 1046185 h 1255427"/>
                <a:gd name="connsiteX12" fmla="*/ 1046185 w 1255427"/>
                <a:gd name="connsiteY12" fmla="*/ 1255427 h 1255427"/>
                <a:gd name="connsiteX13" fmla="*/ 209242 w 1255427"/>
                <a:gd name="connsiteY13" fmla="*/ 1255427 h 1255427"/>
                <a:gd name="connsiteX14" fmla="*/ 0 w 1255427"/>
                <a:gd name="connsiteY14" fmla="*/ 1046185 h 1255427"/>
                <a:gd name="connsiteX15" fmla="*/ 0 w 1255427"/>
                <a:gd name="connsiteY15" fmla="*/ 209242 h 1255427"/>
                <a:gd name="connsiteX16" fmla="*/ 209242 w 1255427"/>
                <a:gd name="connsiteY16" fmla="*/ 0 h 1255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55427" h="1255427">
                  <a:moveTo>
                    <a:pt x="238336" y="112227"/>
                  </a:moveTo>
                  <a:cubicBezTo>
                    <a:pt x="168688" y="112227"/>
                    <a:pt x="112227" y="168688"/>
                    <a:pt x="112227" y="238336"/>
                  </a:cubicBezTo>
                  <a:lnTo>
                    <a:pt x="112227" y="1017091"/>
                  </a:lnTo>
                  <a:cubicBezTo>
                    <a:pt x="112227" y="1086739"/>
                    <a:pt x="168688" y="1143200"/>
                    <a:pt x="238336" y="1143200"/>
                  </a:cubicBezTo>
                  <a:lnTo>
                    <a:pt x="1017091" y="1143200"/>
                  </a:lnTo>
                  <a:cubicBezTo>
                    <a:pt x="1086739" y="1143200"/>
                    <a:pt x="1143200" y="1086739"/>
                    <a:pt x="1143200" y="1017091"/>
                  </a:cubicBezTo>
                  <a:lnTo>
                    <a:pt x="1143200" y="238336"/>
                  </a:lnTo>
                  <a:cubicBezTo>
                    <a:pt x="1143200" y="168688"/>
                    <a:pt x="1086739" y="112227"/>
                    <a:pt x="1017091" y="112227"/>
                  </a:cubicBezTo>
                  <a:close/>
                  <a:moveTo>
                    <a:pt x="209242" y="0"/>
                  </a:moveTo>
                  <a:lnTo>
                    <a:pt x="1046185" y="0"/>
                  </a:lnTo>
                  <a:cubicBezTo>
                    <a:pt x="1161746" y="0"/>
                    <a:pt x="1255427" y="93681"/>
                    <a:pt x="1255427" y="209242"/>
                  </a:cubicBezTo>
                  <a:lnTo>
                    <a:pt x="1255427" y="1046185"/>
                  </a:lnTo>
                  <a:cubicBezTo>
                    <a:pt x="1255427" y="1161746"/>
                    <a:pt x="1161746" y="1255427"/>
                    <a:pt x="1046185" y="1255427"/>
                  </a:cubicBezTo>
                  <a:lnTo>
                    <a:pt x="209242" y="1255427"/>
                  </a:lnTo>
                  <a:cubicBezTo>
                    <a:pt x="93681" y="1255427"/>
                    <a:pt x="0" y="1161746"/>
                    <a:pt x="0" y="1046185"/>
                  </a:cubicBezTo>
                  <a:lnTo>
                    <a:pt x="0" y="209242"/>
                  </a:lnTo>
                  <a:cubicBezTo>
                    <a:pt x="0" y="93681"/>
                    <a:pt x="93681" y="0"/>
                    <a:pt x="209242" y="0"/>
                  </a:cubicBezTo>
                  <a:close/>
                </a:path>
              </a:pathLst>
            </a:custGeom>
            <a:solidFill>
              <a:srgbClr val="FFFFFF"/>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a:ln>
                  <a:noFill/>
                </a:ln>
                <a:solidFill>
                  <a:srgbClr val="FFFFFF"/>
                </a:solidFill>
                <a:effectLst/>
                <a:uLnTx/>
                <a:uFillTx/>
                <a:latin typeface="Century Gothic" panose="020B0502020202020204"/>
                <a:ea typeface="微软雅黑 Light" panose="020B0502040204020203" charset="-122"/>
              </a:endParaRPr>
            </a:p>
          </p:txBody>
        </p:sp>
      </p:grpSp>
      <p:sp>
        <p:nvSpPr>
          <p:cNvPr id="58" name="文本占位符 6"/>
          <p:cNvSpPr>
            <a:spLocks noGrp="1"/>
          </p:cNvSpPr>
          <p:nvPr>
            <p:ph type="body" sz="quarter" idx="16" hasCustomPrompt="1"/>
          </p:nvPr>
        </p:nvSpPr>
        <p:spPr>
          <a:xfrm>
            <a:off x="4902197" y="2281950"/>
            <a:ext cx="1561644" cy="369330"/>
          </a:xfrm>
          <a:prstGeom prst="rect">
            <a:avLst/>
          </a:prstGeom>
          <a:noFill/>
          <a:ln>
            <a:noFill/>
          </a:ln>
        </p:spPr>
        <p:txBody>
          <a:bodyPr wrap="none" lIns="91439" tIns="45719" rIns="91439" bIns="45719">
            <a:spAutoFit/>
          </a:bodyPr>
          <a:lstStyle>
            <a:lvl1pPr marL="0" marR="0" indent="0" algn="l" defTabSz="914400" rtl="0" eaLnBrk="1" fontAlgn="base" latinLnBrk="0" hangingPunct="1">
              <a:lnSpc>
                <a:spcPct val="90000"/>
              </a:lnSpc>
              <a:spcBef>
                <a:spcPct val="0"/>
              </a:spcBef>
              <a:spcAft>
                <a:spcPct val="0"/>
              </a:spcAft>
              <a:buClrTx/>
              <a:buSzTx/>
              <a:buFont typeface="Arial" panose="020B0604020202020204" pitchFamily="34" charset="0"/>
              <a:buNone/>
              <a:defRPr lang="zh-CN" altLang="en-US" sz="2000" b="1" dirty="0">
                <a:solidFill>
                  <a:srgbClr val="FFFFFF"/>
                </a:solidFill>
                <a:ea typeface="微软雅黑 Light" panose="020B0502040204020203" charset="-122"/>
                <a:cs typeface="微软雅黑 Light" panose="020B0502040204020203" charset="-122"/>
              </a:defRPr>
            </a:lvl1pPr>
          </a:lstStyle>
          <a:p>
            <a:pPr marL="0" marR="0" lvl="0" indent="0" algn="l" defTabSz="914400" rtl="0" eaLnBrk="1" fontAlgn="base" latinLnBrk="0" hangingPunct="1">
              <a:lnSpc>
                <a:spcPct val="90000"/>
              </a:lnSpc>
              <a:spcBef>
                <a:spcPct val="0"/>
              </a:spcBef>
              <a:spcAft>
                <a:spcPct val="0"/>
              </a:spcAft>
              <a:buClrTx/>
              <a:buSzTx/>
              <a:buFont typeface="Arial" panose="020B0604020202020204" pitchFamily="34" charset="0"/>
              <a:buNone/>
              <a:defRPr/>
            </a:pPr>
            <a:r>
              <a:rPr lang="en-US" altLang="zh-CN" sz="2000" b="1" dirty="0">
                <a:solidFill>
                  <a:srgbClr val="FFFFFF"/>
                </a:solidFill>
                <a:ea typeface="微软雅黑 Light" panose="020B0502040204020203" charset="-122"/>
                <a:cs typeface="微软雅黑 Light" panose="020B0502040204020203" charset="-122"/>
              </a:rPr>
              <a:t>Chapter 01</a:t>
            </a:r>
            <a:endParaRPr lang="zh-CN" altLang="en-US" sz="2000" b="1" dirty="0">
              <a:solidFill>
                <a:srgbClr val="FFFFFF"/>
              </a:solidFill>
              <a:ea typeface="微软雅黑 Light" panose="020B0502040204020203" charset="-122"/>
              <a:cs typeface="微软雅黑 Light" panose="020B0502040204020203" charset="-122"/>
            </a:endParaRPr>
          </a:p>
        </p:txBody>
      </p:sp>
      <p:sp>
        <p:nvSpPr>
          <p:cNvPr id="59" name="文本占位符 6"/>
          <p:cNvSpPr>
            <a:spLocks noGrp="1"/>
          </p:cNvSpPr>
          <p:nvPr>
            <p:ph type="body" sz="quarter" idx="17"/>
          </p:nvPr>
        </p:nvSpPr>
        <p:spPr>
          <a:xfrm>
            <a:off x="6830544" y="2130781"/>
            <a:ext cx="4309681" cy="369332"/>
          </a:xfrm>
          <a:prstGeom prst="rect">
            <a:avLst/>
          </a:prstGeom>
        </p:spPr>
        <p:txBody>
          <a:bodyPr wrap="square">
            <a:spAutoFit/>
          </a:bodyPr>
          <a:lstStyle>
            <a:lvl1pPr marL="0" indent="0">
              <a:buNone/>
              <a:defRPr lang="zh-CN" altLang="en-US" sz="200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lvl="0" defTabSz="914400" fontAlgn="base">
              <a:spcBef>
                <a:spcPct val="0"/>
              </a:spcBef>
              <a:spcAft>
                <a:spcPct val="0"/>
              </a:spcAft>
            </a:pPr>
            <a:endParaRPr lang="zh-CN" altLang="en-US" dirty="0"/>
          </a:p>
        </p:txBody>
      </p:sp>
      <p:sp>
        <p:nvSpPr>
          <p:cNvPr id="60" name="文本占位符 6"/>
          <p:cNvSpPr>
            <a:spLocks noGrp="1"/>
          </p:cNvSpPr>
          <p:nvPr>
            <p:ph type="body" sz="quarter" idx="18"/>
          </p:nvPr>
        </p:nvSpPr>
        <p:spPr>
          <a:xfrm>
            <a:off x="6830544" y="2471427"/>
            <a:ext cx="4309681" cy="313932"/>
          </a:xfrm>
          <a:prstGeom prst="rect">
            <a:avLst/>
          </a:prstGeom>
        </p:spPr>
        <p:txBody>
          <a:bodyPr wrap="square">
            <a:spAutoFit/>
          </a:bodyPr>
          <a:lstStyle>
            <a:lvl1pPr marL="0" indent="0">
              <a:buNone/>
              <a:defRPr lang="zh-CN" altLang="en-US" sz="1600" kern="1200" dirty="0">
                <a:solidFill>
                  <a:srgbClr val="FFFFFF"/>
                </a:solidFill>
                <a:latin typeface="+mn-lt"/>
                <a:ea typeface="微软雅黑 Light" panose="020B0502040204020203" charset="-122"/>
                <a:cs typeface="微软雅黑 Light" panose="020B0502040204020203" charset="-122"/>
              </a:defRPr>
            </a:lvl1pPr>
          </a:lstStyle>
          <a:p>
            <a:pPr lvl="0"/>
            <a:endParaRPr lang="zh-CN" altLang="en-US" dirty="0"/>
          </a:p>
        </p:txBody>
      </p:sp>
      <p:grpSp>
        <p:nvGrpSpPr>
          <p:cNvPr id="61" name="组合 60"/>
          <p:cNvGrpSpPr/>
          <p:nvPr userDrawn="1"/>
        </p:nvGrpSpPr>
        <p:grpSpPr>
          <a:xfrm>
            <a:off x="6518228" y="2337652"/>
            <a:ext cx="257928" cy="257928"/>
            <a:chOff x="6362461" y="-3736595"/>
            <a:chExt cx="257928" cy="257928"/>
          </a:xfrm>
        </p:grpSpPr>
        <p:sp>
          <p:nvSpPr>
            <p:cNvPr id="62" name="任意多边形 279"/>
            <p:cNvSpPr/>
            <p:nvPr userDrawn="1"/>
          </p:nvSpPr>
          <p:spPr>
            <a:xfrm rot="2700000">
              <a:off x="6408437" y="-3678221"/>
              <a:ext cx="141180" cy="141180"/>
            </a:xfrm>
            <a:custGeom>
              <a:avLst/>
              <a:gdLst>
                <a:gd name="connsiteX0" fmla="*/ 0 w 687172"/>
                <a:gd name="connsiteY0" fmla="*/ 1 h 687172"/>
                <a:gd name="connsiteX1" fmla="*/ 477930 w 687172"/>
                <a:gd name="connsiteY1" fmla="*/ 0 h 687172"/>
                <a:gd name="connsiteX2" fmla="*/ 687172 w 687172"/>
                <a:gd name="connsiteY2" fmla="*/ 209242 h 687172"/>
                <a:gd name="connsiteX3" fmla="*/ 687172 w 687172"/>
                <a:gd name="connsiteY3" fmla="*/ 687172 h 687172"/>
                <a:gd name="connsiteX4" fmla="*/ 574946 w 687172"/>
                <a:gd name="connsiteY4" fmla="*/ 687172 h 687172"/>
                <a:gd name="connsiteX5" fmla="*/ 574945 w 687172"/>
                <a:gd name="connsiteY5" fmla="*/ 238336 h 687172"/>
                <a:gd name="connsiteX6" fmla="*/ 448836 w 687172"/>
                <a:gd name="connsiteY6" fmla="*/ 112227 h 687172"/>
                <a:gd name="connsiteX7" fmla="*/ 0 w 687172"/>
                <a:gd name="connsiteY7" fmla="*/ 112227 h 687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7172" h="687172">
                  <a:moveTo>
                    <a:pt x="0" y="1"/>
                  </a:moveTo>
                  <a:lnTo>
                    <a:pt x="477930" y="0"/>
                  </a:lnTo>
                  <a:cubicBezTo>
                    <a:pt x="593491" y="0"/>
                    <a:pt x="687172" y="93681"/>
                    <a:pt x="687172" y="209242"/>
                  </a:cubicBezTo>
                  <a:lnTo>
                    <a:pt x="687172" y="687172"/>
                  </a:lnTo>
                  <a:lnTo>
                    <a:pt x="574946" y="687172"/>
                  </a:lnTo>
                  <a:lnTo>
                    <a:pt x="574945" y="238336"/>
                  </a:lnTo>
                  <a:cubicBezTo>
                    <a:pt x="574946" y="168688"/>
                    <a:pt x="518485" y="112227"/>
                    <a:pt x="448836" y="112227"/>
                  </a:cubicBezTo>
                  <a:lnTo>
                    <a:pt x="0" y="112227"/>
                  </a:lnTo>
                  <a:close/>
                </a:path>
              </a:pathLst>
            </a:custGeom>
            <a:solidFill>
              <a:srgbClr val="FFFFFF"/>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a:ln>
                  <a:noFill/>
                </a:ln>
                <a:solidFill>
                  <a:srgbClr val="FFFFFF"/>
                </a:solidFill>
                <a:effectLst/>
                <a:uLnTx/>
                <a:uFillTx/>
                <a:latin typeface="Century Gothic" panose="020B0502020202020204"/>
                <a:ea typeface="微软雅黑 Light" panose="020B0502040204020203" charset="-122"/>
              </a:endParaRPr>
            </a:p>
          </p:txBody>
        </p:sp>
        <p:sp>
          <p:nvSpPr>
            <p:cNvPr id="63" name="任意多边形 280"/>
            <p:cNvSpPr/>
            <p:nvPr userDrawn="1"/>
          </p:nvSpPr>
          <p:spPr>
            <a:xfrm rot="2700000">
              <a:off x="6362461" y="-3736595"/>
              <a:ext cx="257928" cy="257928"/>
            </a:xfrm>
            <a:custGeom>
              <a:avLst/>
              <a:gdLst>
                <a:gd name="connsiteX0" fmla="*/ 238336 w 1255427"/>
                <a:gd name="connsiteY0" fmla="*/ 112227 h 1255427"/>
                <a:gd name="connsiteX1" fmla="*/ 112227 w 1255427"/>
                <a:gd name="connsiteY1" fmla="*/ 238336 h 1255427"/>
                <a:gd name="connsiteX2" fmla="*/ 112227 w 1255427"/>
                <a:gd name="connsiteY2" fmla="*/ 1017091 h 1255427"/>
                <a:gd name="connsiteX3" fmla="*/ 238336 w 1255427"/>
                <a:gd name="connsiteY3" fmla="*/ 1143200 h 1255427"/>
                <a:gd name="connsiteX4" fmla="*/ 1017091 w 1255427"/>
                <a:gd name="connsiteY4" fmla="*/ 1143200 h 1255427"/>
                <a:gd name="connsiteX5" fmla="*/ 1143200 w 1255427"/>
                <a:gd name="connsiteY5" fmla="*/ 1017091 h 1255427"/>
                <a:gd name="connsiteX6" fmla="*/ 1143200 w 1255427"/>
                <a:gd name="connsiteY6" fmla="*/ 238336 h 1255427"/>
                <a:gd name="connsiteX7" fmla="*/ 1017091 w 1255427"/>
                <a:gd name="connsiteY7" fmla="*/ 112227 h 1255427"/>
                <a:gd name="connsiteX8" fmla="*/ 209242 w 1255427"/>
                <a:gd name="connsiteY8" fmla="*/ 0 h 1255427"/>
                <a:gd name="connsiteX9" fmla="*/ 1046185 w 1255427"/>
                <a:gd name="connsiteY9" fmla="*/ 0 h 1255427"/>
                <a:gd name="connsiteX10" fmla="*/ 1255427 w 1255427"/>
                <a:gd name="connsiteY10" fmla="*/ 209242 h 1255427"/>
                <a:gd name="connsiteX11" fmla="*/ 1255427 w 1255427"/>
                <a:gd name="connsiteY11" fmla="*/ 1046185 h 1255427"/>
                <a:gd name="connsiteX12" fmla="*/ 1046185 w 1255427"/>
                <a:gd name="connsiteY12" fmla="*/ 1255427 h 1255427"/>
                <a:gd name="connsiteX13" fmla="*/ 209242 w 1255427"/>
                <a:gd name="connsiteY13" fmla="*/ 1255427 h 1255427"/>
                <a:gd name="connsiteX14" fmla="*/ 0 w 1255427"/>
                <a:gd name="connsiteY14" fmla="*/ 1046185 h 1255427"/>
                <a:gd name="connsiteX15" fmla="*/ 0 w 1255427"/>
                <a:gd name="connsiteY15" fmla="*/ 209242 h 1255427"/>
                <a:gd name="connsiteX16" fmla="*/ 209242 w 1255427"/>
                <a:gd name="connsiteY16" fmla="*/ 0 h 1255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55427" h="1255427">
                  <a:moveTo>
                    <a:pt x="238336" y="112227"/>
                  </a:moveTo>
                  <a:cubicBezTo>
                    <a:pt x="168688" y="112227"/>
                    <a:pt x="112227" y="168688"/>
                    <a:pt x="112227" y="238336"/>
                  </a:cubicBezTo>
                  <a:lnTo>
                    <a:pt x="112227" y="1017091"/>
                  </a:lnTo>
                  <a:cubicBezTo>
                    <a:pt x="112227" y="1086739"/>
                    <a:pt x="168688" y="1143200"/>
                    <a:pt x="238336" y="1143200"/>
                  </a:cubicBezTo>
                  <a:lnTo>
                    <a:pt x="1017091" y="1143200"/>
                  </a:lnTo>
                  <a:cubicBezTo>
                    <a:pt x="1086739" y="1143200"/>
                    <a:pt x="1143200" y="1086739"/>
                    <a:pt x="1143200" y="1017091"/>
                  </a:cubicBezTo>
                  <a:lnTo>
                    <a:pt x="1143200" y="238336"/>
                  </a:lnTo>
                  <a:cubicBezTo>
                    <a:pt x="1143200" y="168688"/>
                    <a:pt x="1086739" y="112227"/>
                    <a:pt x="1017091" y="112227"/>
                  </a:cubicBezTo>
                  <a:close/>
                  <a:moveTo>
                    <a:pt x="209242" y="0"/>
                  </a:moveTo>
                  <a:lnTo>
                    <a:pt x="1046185" y="0"/>
                  </a:lnTo>
                  <a:cubicBezTo>
                    <a:pt x="1161746" y="0"/>
                    <a:pt x="1255427" y="93681"/>
                    <a:pt x="1255427" y="209242"/>
                  </a:cubicBezTo>
                  <a:lnTo>
                    <a:pt x="1255427" y="1046185"/>
                  </a:lnTo>
                  <a:cubicBezTo>
                    <a:pt x="1255427" y="1161746"/>
                    <a:pt x="1161746" y="1255427"/>
                    <a:pt x="1046185" y="1255427"/>
                  </a:cubicBezTo>
                  <a:lnTo>
                    <a:pt x="209242" y="1255427"/>
                  </a:lnTo>
                  <a:cubicBezTo>
                    <a:pt x="93681" y="1255427"/>
                    <a:pt x="0" y="1161746"/>
                    <a:pt x="0" y="1046185"/>
                  </a:cubicBezTo>
                  <a:lnTo>
                    <a:pt x="0" y="209242"/>
                  </a:lnTo>
                  <a:cubicBezTo>
                    <a:pt x="0" y="93681"/>
                    <a:pt x="93681" y="0"/>
                    <a:pt x="209242" y="0"/>
                  </a:cubicBezTo>
                  <a:close/>
                </a:path>
              </a:pathLst>
            </a:custGeom>
            <a:solidFill>
              <a:srgbClr val="FFFFFF"/>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a:ln>
                  <a:noFill/>
                </a:ln>
                <a:solidFill>
                  <a:srgbClr val="FFFFFF"/>
                </a:solidFill>
                <a:effectLst/>
                <a:uLnTx/>
                <a:uFillTx/>
                <a:latin typeface="Century Gothic" panose="020B0502020202020204"/>
                <a:ea typeface="微软雅黑 Light" panose="020B0502040204020203" charset="-122"/>
              </a:endParaRPr>
            </a:p>
          </p:txBody>
        </p:sp>
      </p:grpSp>
      <p:sp>
        <p:nvSpPr>
          <p:cNvPr id="76" name="文本占位符 6"/>
          <p:cNvSpPr>
            <a:spLocks noGrp="1"/>
          </p:cNvSpPr>
          <p:nvPr>
            <p:ph type="body" sz="quarter" idx="19" hasCustomPrompt="1"/>
          </p:nvPr>
        </p:nvSpPr>
        <p:spPr>
          <a:xfrm>
            <a:off x="4902197" y="3167372"/>
            <a:ext cx="1561644" cy="369330"/>
          </a:xfrm>
          <a:prstGeom prst="rect">
            <a:avLst/>
          </a:prstGeom>
          <a:noFill/>
          <a:ln>
            <a:noFill/>
          </a:ln>
        </p:spPr>
        <p:txBody>
          <a:bodyPr wrap="none" lIns="91439" tIns="45719" rIns="91439" bIns="45719">
            <a:spAutoFit/>
          </a:bodyPr>
          <a:lstStyle>
            <a:lvl1pPr marL="0" marR="0" indent="0" algn="l" defTabSz="914400" rtl="0" eaLnBrk="1" fontAlgn="base" latinLnBrk="0" hangingPunct="1">
              <a:lnSpc>
                <a:spcPct val="90000"/>
              </a:lnSpc>
              <a:spcBef>
                <a:spcPct val="0"/>
              </a:spcBef>
              <a:spcAft>
                <a:spcPct val="0"/>
              </a:spcAft>
              <a:buClrTx/>
              <a:buSzTx/>
              <a:buFont typeface="Arial" panose="020B0604020202020204" pitchFamily="34" charset="0"/>
              <a:buNone/>
              <a:defRPr lang="zh-CN" altLang="en-US" sz="2000" b="1" dirty="0">
                <a:solidFill>
                  <a:srgbClr val="FFFFFF"/>
                </a:solidFill>
                <a:ea typeface="微软雅黑 Light" panose="020B0502040204020203" charset="-122"/>
                <a:cs typeface="微软雅黑 Light" panose="020B0502040204020203" charset="-122"/>
              </a:defRPr>
            </a:lvl1pPr>
          </a:lstStyle>
          <a:p>
            <a:pPr marL="0" marR="0" lvl="0" indent="0" algn="l" defTabSz="914400" rtl="0" eaLnBrk="1" fontAlgn="base" latinLnBrk="0" hangingPunct="1">
              <a:lnSpc>
                <a:spcPct val="90000"/>
              </a:lnSpc>
              <a:spcBef>
                <a:spcPct val="0"/>
              </a:spcBef>
              <a:spcAft>
                <a:spcPct val="0"/>
              </a:spcAft>
              <a:buClrTx/>
              <a:buSzTx/>
              <a:buFont typeface="Arial" panose="020B0604020202020204" pitchFamily="34" charset="0"/>
              <a:buNone/>
              <a:defRPr/>
            </a:pPr>
            <a:r>
              <a:rPr lang="en-US" altLang="zh-CN" sz="2000" b="1" dirty="0">
                <a:solidFill>
                  <a:srgbClr val="FFFFFF"/>
                </a:solidFill>
                <a:ea typeface="微软雅黑 Light" panose="020B0502040204020203" charset="-122"/>
                <a:cs typeface="微软雅黑 Light" panose="020B0502040204020203" charset="-122"/>
              </a:rPr>
              <a:t>Chapter 01</a:t>
            </a:r>
            <a:endParaRPr lang="zh-CN" altLang="en-US" sz="2000" b="1" dirty="0">
              <a:solidFill>
                <a:srgbClr val="FFFFFF"/>
              </a:solidFill>
              <a:ea typeface="微软雅黑 Light" panose="020B0502040204020203" charset="-122"/>
              <a:cs typeface="微软雅黑 Light" panose="020B0502040204020203" charset="-122"/>
            </a:endParaRPr>
          </a:p>
        </p:txBody>
      </p:sp>
      <p:sp>
        <p:nvSpPr>
          <p:cNvPr id="77" name="文本占位符 6"/>
          <p:cNvSpPr>
            <a:spLocks noGrp="1"/>
          </p:cNvSpPr>
          <p:nvPr>
            <p:ph type="body" sz="quarter" idx="20"/>
          </p:nvPr>
        </p:nvSpPr>
        <p:spPr>
          <a:xfrm>
            <a:off x="6830544" y="3016203"/>
            <a:ext cx="4309681" cy="369332"/>
          </a:xfrm>
          <a:prstGeom prst="rect">
            <a:avLst/>
          </a:prstGeom>
        </p:spPr>
        <p:txBody>
          <a:bodyPr wrap="square">
            <a:spAutoFit/>
          </a:bodyPr>
          <a:lstStyle>
            <a:lvl1pPr marL="0" indent="0">
              <a:buNone/>
              <a:defRPr lang="zh-CN" altLang="en-US" sz="200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lvl="0" defTabSz="914400" fontAlgn="base">
              <a:spcBef>
                <a:spcPct val="0"/>
              </a:spcBef>
              <a:spcAft>
                <a:spcPct val="0"/>
              </a:spcAft>
            </a:pPr>
            <a:endParaRPr lang="zh-CN" altLang="en-US" dirty="0"/>
          </a:p>
        </p:txBody>
      </p:sp>
      <p:sp>
        <p:nvSpPr>
          <p:cNvPr id="78" name="文本占位符 6"/>
          <p:cNvSpPr>
            <a:spLocks noGrp="1"/>
          </p:cNvSpPr>
          <p:nvPr>
            <p:ph type="body" sz="quarter" idx="21"/>
          </p:nvPr>
        </p:nvSpPr>
        <p:spPr>
          <a:xfrm>
            <a:off x="6830544" y="3356849"/>
            <a:ext cx="4309681" cy="313932"/>
          </a:xfrm>
          <a:prstGeom prst="rect">
            <a:avLst/>
          </a:prstGeom>
        </p:spPr>
        <p:txBody>
          <a:bodyPr wrap="square">
            <a:spAutoFit/>
          </a:bodyPr>
          <a:lstStyle>
            <a:lvl1pPr marL="0" indent="0">
              <a:buNone/>
              <a:defRPr lang="zh-CN" altLang="en-US" sz="1600" kern="1200" dirty="0">
                <a:solidFill>
                  <a:srgbClr val="FFFFFF"/>
                </a:solidFill>
                <a:latin typeface="+mn-lt"/>
                <a:ea typeface="微软雅黑 Light" panose="020B0502040204020203" charset="-122"/>
                <a:cs typeface="微软雅黑 Light" panose="020B0502040204020203" charset="-122"/>
              </a:defRPr>
            </a:lvl1pPr>
          </a:lstStyle>
          <a:p>
            <a:pPr lvl="0"/>
            <a:endParaRPr lang="zh-CN" altLang="en-US" dirty="0"/>
          </a:p>
        </p:txBody>
      </p:sp>
      <p:grpSp>
        <p:nvGrpSpPr>
          <p:cNvPr id="79" name="组合 78"/>
          <p:cNvGrpSpPr/>
          <p:nvPr userDrawn="1"/>
        </p:nvGrpSpPr>
        <p:grpSpPr>
          <a:xfrm>
            <a:off x="6518228" y="3223074"/>
            <a:ext cx="257928" cy="257928"/>
            <a:chOff x="6362461" y="-3736595"/>
            <a:chExt cx="257928" cy="257928"/>
          </a:xfrm>
        </p:grpSpPr>
        <p:sp>
          <p:nvSpPr>
            <p:cNvPr id="80" name="任意多边形 279"/>
            <p:cNvSpPr/>
            <p:nvPr userDrawn="1"/>
          </p:nvSpPr>
          <p:spPr>
            <a:xfrm rot="2700000">
              <a:off x="6408437" y="-3678221"/>
              <a:ext cx="141180" cy="141180"/>
            </a:xfrm>
            <a:custGeom>
              <a:avLst/>
              <a:gdLst>
                <a:gd name="connsiteX0" fmla="*/ 0 w 687172"/>
                <a:gd name="connsiteY0" fmla="*/ 1 h 687172"/>
                <a:gd name="connsiteX1" fmla="*/ 477930 w 687172"/>
                <a:gd name="connsiteY1" fmla="*/ 0 h 687172"/>
                <a:gd name="connsiteX2" fmla="*/ 687172 w 687172"/>
                <a:gd name="connsiteY2" fmla="*/ 209242 h 687172"/>
                <a:gd name="connsiteX3" fmla="*/ 687172 w 687172"/>
                <a:gd name="connsiteY3" fmla="*/ 687172 h 687172"/>
                <a:gd name="connsiteX4" fmla="*/ 574946 w 687172"/>
                <a:gd name="connsiteY4" fmla="*/ 687172 h 687172"/>
                <a:gd name="connsiteX5" fmla="*/ 574945 w 687172"/>
                <a:gd name="connsiteY5" fmla="*/ 238336 h 687172"/>
                <a:gd name="connsiteX6" fmla="*/ 448836 w 687172"/>
                <a:gd name="connsiteY6" fmla="*/ 112227 h 687172"/>
                <a:gd name="connsiteX7" fmla="*/ 0 w 687172"/>
                <a:gd name="connsiteY7" fmla="*/ 112227 h 687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7172" h="687172">
                  <a:moveTo>
                    <a:pt x="0" y="1"/>
                  </a:moveTo>
                  <a:lnTo>
                    <a:pt x="477930" y="0"/>
                  </a:lnTo>
                  <a:cubicBezTo>
                    <a:pt x="593491" y="0"/>
                    <a:pt x="687172" y="93681"/>
                    <a:pt x="687172" y="209242"/>
                  </a:cubicBezTo>
                  <a:lnTo>
                    <a:pt x="687172" y="687172"/>
                  </a:lnTo>
                  <a:lnTo>
                    <a:pt x="574946" y="687172"/>
                  </a:lnTo>
                  <a:lnTo>
                    <a:pt x="574945" y="238336"/>
                  </a:lnTo>
                  <a:cubicBezTo>
                    <a:pt x="574946" y="168688"/>
                    <a:pt x="518485" y="112227"/>
                    <a:pt x="448836" y="112227"/>
                  </a:cubicBezTo>
                  <a:lnTo>
                    <a:pt x="0" y="112227"/>
                  </a:lnTo>
                  <a:close/>
                </a:path>
              </a:pathLst>
            </a:custGeom>
            <a:solidFill>
              <a:srgbClr val="FFFFFF"/>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a:ln>
                  <a:noFill/>
                </a:ln>
                <a:solidFill>
                  <a:srgbClr val="FFFFFF"/>
                </a:solidFill>
                <a:effectLst/>
                <a:uLnTx/>
                <a:uFillTx/>
                <a:latin typeface="Century Gothic" panose="020B0502020202020204"/>
                <a:ea typeface="微软雅黑 Light" panose="020B0502040204020203" charset="-122"/>
              </a:endParaRPr>
            </a:p>
          </p:txBody>
        </p:sp>
        <p:sp>
          <p:nvSpPr>
            <p:cNvPr id="81" name="任意多边形 280"/>
            <p:cNvSpPr/>
            <p:nvPr userDrawn="1"/>
          </p:nvSpPr>
          <p:spPr>
            <a:xfrm rot="2700000">
              <a:off x="6362461" y="-3736595"/>
              <a:ext cx="257928" cy="257928"/>
            </a:xfrm>
            <a:custGeom>
              <a:avLst/>
              <a:gdLst>
                <a:gd name="connsiteX0" fmla="*/ 238336 w 1255427"/>
                <a:gd name="connsiteY0" fmla="*/ 112227 h 1255427"/>
                <a:gd name="connsiteX1" fmla="*/ 112227 w 1255427"/>
                <a:gd name="connsiteY1" fmla="*/ 238336 h 1255427"/>
                <a:gd name="connsiteX2" fmla="*/ 112227 w 1255427"/>
                <a:gd name="connsiteY2" fmla="*/ 1017091 h 1255427"/>
                <a:gd name="connsiteX3" fmla="*/ 238336 w 1255427"/>
                <a:gd name="connsiteY3" fmla="*/ 1143200 h 1255427"/>
                <a:gd name="connsiteX4" fmla="*/ 1017091 w 1255427"/>
                <a:gd name="connsiteY4" fmla="*/ 1143200 h 1255427"/>
                <a:gd name="connsiteX5" fmla="*/ 1143200 w 1255427"/>
                <a:gd name="connsiteY5" fmla="*/ 1017091 h 1255427"/>
                <a:gd name="connsiteX6" fmla="*/ 1143200 w 1255427"/>
                <a:gd name="connsiteY6" fmla="*/ 238336 h 1255427"/>
                <a:gd name="connsiteX7" fmla="*/ 1017091 w 1255427"/>
                <a:gd name="connsiteY7" fmla="*/ 112227 h 1255427"/>
                <a:gd name="connsiteX8" fmla="*/ 209242 w 1255427"/>
                <a:gd name="connsiteY8" fmla="*/ 0 h 1255427"/>
                <a:gd name="connsiteX9" fmla="*/ 1046185 w 1255427"/>
                <a:gd name="connsiteY9" fmla="*/ 0 h 1255427"/>
                <a:gd name="connsiteX10" fmla="*/ 1255427 w 1255427"/>
                <a:gd name="connsiteY10" fmla="*/ 209242 h 1255427"/>
                <a:gd name="connsiteX11" fmla="*/ 1255427 w 1255427"/>
                <a:gd name="connsiteY11" fmla="*/ 1046185 h 1255427"/>
                <a:gd name="connsiteX12" fmla="*/ 1046185 w 1255427"/>
                <a:gd name="connsiteY12" fmla="*/ 1255427 h 1255427"/>
                <a:gd name="connsiteX13" fmla="*/ 209242 w 1255427"/>
                <a:gd name="connsiteY13" fmla="*/ 1255427 h 1255427"/>
                <a:gd name="connsiteX14" fmla="*/ 0 w 1255427"/>
                <a:gd name="connsiteY14" fmla="*/ 1046185 h 1255427"/>
                <a:gd name="connsiteX15" fmla="*/ 0 w 1255427"/>
                <a:gd name="connsiteY15" fmla="*/ 209242 h 1255427"/>
                <a:gd name="connsiteX16" fmla="*/ 209242 w 1255427"/>
                <a:gd name="connsiteY16" fmla="*/ 0 h 1255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55427" h="1255427">
                  <a:moveTo>
                    <a:pt x="238336" y="112227"/>
                  </a:moveTo>
                  <a:cubicBezTo>
                    <a:pt x="168688" y="112227"/>
                    <a:pt x="112227" y="168688"/>
                    <a:pt x="112227" y="238336"/>
                  </a:cubicBezTo>
                  <a:lnTo>
                    <a:pt x="112227" y="1017091"/>
                  </a:lnTo>
                  <a:cubicBezTo>
                    <a:pt x="112227" y="1086739"/>
                    <a:pt x="168688" y="1143200"/>
                    <a:pt x="238336" y="1143200"/>
                  </a:cubicBezTo>
                  <a:lnTo>
                    <a:pt x="1017091" y="1143200"/>
                  </a:lnTo>
                  <a:cubicBezTo>
                    <a:pt x="1086739" y="1143200"/>
                    <a:pt x="1143200" y="1086739"/>
                    <a:pt x="1143200" y="1017091"/>
                  </a:cubicBezTo>
                  <a:lnTo>
                    <a:pt x="1143200" y="238336"/>
                  </a:lnTo>
                  <a:cubicBezTo>
                    <a:pt x="1143200" y="168688"/>
                    <a:pt x="1086739" y="112227"/>
                    <a:pt x="1017091" y="112227"/>
                  </a:cubicBezTo>
                  <a:close/>
                  <a:moveTo>
                    <a:pt x="209242" y="0"/>
                  </a:moveTo>
                  <a:lnTo>
                    <a:pt x="1046185" y="0"/>
                  </a:lnTo>
                  <a:cubicBezTo>
                    <a:pt x="1161746" y="0"/>
                    <a:pt x="1255427" y="93681"/>
                    <a:pt x="1255427" y="209242"/>
                  </a:cubicBezTo>
                  <a:lnTo>
                    <a:pt x="1255427" y="1046185"/>
                  </a:lnTo>
                  <a:cubicBezTo>
                    <a:pt x="1255427" y="1161746"/>
                    <a:pt x="1161746" y="1255427"/>
                    <a:pt x="1046185" y="1255427"/>
                  </a:cubicBezTo>
                  <a:lnTo>
                    <a:pt x="209242" y="1255427"/>
                  </a:lnTo>
                  <a:cubicBezTo>
                    <a:pt x="93681" y="1255427"/>
                    <a:pt x="0" y="1161746"/>
                    <a:pt x="0" y="1046185"/>
                  </a:cubicBezTo>
                  <a:lnTo>
                    <a:pt x="0" y="209242"/>
                  </a:lnTo>
                  <a:cubicBezTo>
                    <a:pt x="0" y="93681"/>
                    <a:pt x="93681" y="0"/>
                    <a:pt x="209242" y="0"/>
                  </a:cubicBezTo>
                  <a:close/>
                </a:path>
              </a:pathLst>
            </a:custGeom>
            <a:solidFill>
              <a:srgbClr val="FFFFFF"/>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a:ln>
                  <a:noFill/>
                </a:ln>
                <a:solidFill>
                  <a:srgbClr val="FFFFFF"/>
                </a:solidFill>
                <a:effectLst/>
                <a:uLnTx/>
                <a:uFillTx/>
                <a:latin typeface="Century Gothic" panose="020B0502020202020204"/>
                <a:ea typeface="微软雅黑 Light" panose="020B0502040204020203" charset="-122"/>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四项目录">
    <p:bg>
      <p:bgPr>
        <a:solidFill>
          <a:schemeClr val="accent2"/>
        </a:solidFill>
        <a:effectLst/>
      </p:bgPr>
    </p:bg>
    <p:spTree>
      <p:nvGrpSpPr>
        <p:cNvPr id="1" name=""/>
        <p:cNvGrpSpPr/>
        <p:nvPr/>
      </p:nvGrpSpPr>
      <p:grpSpPr>
        <a:xfrm>
          <a:off x="0" y="0"/>
          <a:ext cx="0" cy="0"/>
          <a:chOff x="0" y="0"/>
          <a:chExt cx="0" cy="0"/>
        </a:xfrm>
      </p:grpSpPr>
      <p:sp>
        <p:nvSpPr>
          <p:cNvPr id="3" name="矩形 2"/>
          <p:cNvSpPr/>
          <p:nvPr userDrawn="1"/>
        </p:nvSpPr>
        <p:spPr>
          <a:xfrm>
            <a:off x="795" y="1"/>
            <a:ext cx="493913" cy="72901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solidFill>
                <a:schemeClr val="bg1"/>
              </a:solidFill>
              <a:latin typeface="Century Gothic" panose="020B0502020202020204"/>
              <a:ea typeface="微软雅黑" panose="020B0503020204020204" pitchFamily="34" charset="-122"/>
            </a:endParaRPr>
          </a:p>
        </p:txBody>
      </p:sp>
      <p:sp>
        <p:nvSpPr>
          <p:cNvPr id="49" name="文本占位符 6"/>
          <p:cNvSpPr>
            <a:spLocks noGrp="1"/>
          </p:cNvSpPr>
          <p:nvPr>
            <p:ph type="body" sz="quarter" idx="12"/>
          </p:nvPr>
        </p:nvSpPr>
        <p:spPr>
          <a:xfrm>
            <a:off x="677665" y="229527"/>
            <a:ext cx="3674879" cy="480131"/>
          </a:xfrm>
          <a:prstGeom prst="rect">
            <a:avLst/>
          </a:prstGeom>
        </p:spPr>
        <p:txBody>
          <a:bodyPr/>
          <a:lstStyle>
            <a:lvl1pPr>
              <a:defRPr kumimoji="1" lang="zh-CN" altLang="en-US" dirty="0">
                <a:solidFill>
                  <a:schemeClr val="bg1"/>
                </a:solidFill>
              </a:defRPr>
            </a:lvl1pPr>
          </a:lstStyle>
          <a:p>
            <a:pPr marL="0" lvl="0" indent="0">
              <a:buNone/>
            </a:pPr>
            <a:endParaRPr lang="zh-CN" altLang="en-US" dirty="0"/>
          </a:p>
        </p:txBody>
      </p:sp>
      <p:sp>
        <p:nvSpPr>
          <p:cNvPr id="50" name="文本占位符 6"/>
          <p:cNvSpPr>
            <a:spLocks noGrp="1"/>
          </p:cNvSpPr>
          <p:nvPr>
            <p:ph type="body" sz="quarter" idx="13" hasCustomPrompt="1"/>
          </p:nvPr>
        </p:nvSpPr>
        <p:spPr>
          <a:xfrm>
            <a:off x="4902197" y="1411963"/>
            <a:ext cx="1561644" cy="369330"/>
          </a:xfrm>
          <a:prstGeom prst="rect">
            <a:avLst/>
          </a:prstGeom>
          <a:noFill/>
          <a:ln>
            <a:noFill/>
          </a:ln>
        </p:spPr>
        <p:txBody>
          <a:bodyPr wrap="none" lIns="91439" tIns="45719" rIns="91439" bIns="45719">
            <a:spAutoFit/>
          </a:bodyPr>
          <a:lstStyle>
            <a:lvl1pPr marL="0" marR="0" indent="0" algn="l" defTabSz="914400" rtl="0" eaLnBrk="1" fontAlgn="base" latinLnBrk="0" hangingPunct="1">
              <a:lnSpc>
                <a:spcPct val="90000"/>
              </a:lnSpc>
              <a:spcBef>
                <a:spcPct val="0"/>
              </a:spcBef>
              <a:spcAft>
                <a:spcPct val="0"/>
              </a:spcAft>
              <a:buClrTx/>
              <a:buSzTx/>
              <a:buFont typeface="Arial" panose="020B0604020202020204" pitchFamily="34" charset="0"/>
              <a:buNone/>
              <a:defRPr lang="zh-CN" altLang="en-US" sz="2000" b="1" dirty="0">
                <a:solidFill>
                  <a:srgbClr val="FFFFFF"/>
                </a:solidFill>
                <a:ea typeface="微软雅黑 Light" panose="020B0502040204020203" charset="-122"/>
                <a:cs typeface="微软雅黑 Light" panose="020B0502040204020203" charset="-122"/>
              </a:defRPr>
            </a:lvl1pPr>
          </a:lstStyle>
          <a:p>
            <a:pPr marL="0" marR="0" lvl="0" indent="0" algn="l" defTabSz="914400" rtl="0" eaLnBrk="1" fontAlgn="base" latinLnBrk="0" hangingPunct="1">
              <a:lnSpc>
                <a:spcPct val="90000"/>
              </a:lnSpc>
              <a:spcBef>
                <a:spcPct val="0"/>
              </a:spcBef>
              <a:spcAft>
                <a:spcPct val="0"/>
              </a:spcAft>
              <a:buClrTx/>
              <a:buSzTx/>
              <a:buFont typeface="Arial" panose="020B0604020202020204" pitchFamily="34" charset="0"/>
              <a:buNone/>
              <a:defRPr/>
            </a:pPr>
            <a:r>
              <a:rPr lang="en-US" altLang="zh-CN" sz="2000" b="1" dirty="0">
                <a:solidFill>
                  <a:srgbClr val="FFFFFF"/>
                </a:solidFill>
                <a:ea typeface="微软雅黑 Light" panose="020B0502040204020203" charset="-122"/>
                <a:cs typeface="微软雅黑 Light" panose="020B0502040204020203" charset="-122"/>
              </a:rPr>
              <a:t>Chapter 01</a:t>
            </a:r>
            <a:endParaRPr lang="zh-CN" altLang="en-US" sz="2000" b="1" dirty="0">
              <a:solidFill>
                <a:srgbClr val="FFFFFF"/>
              </a:solidFill>
              <a:ea typeface="微软雅黑 Light" panose="020B0502040204020203" charset="-122"/>
              <a:cs typeface="微软雅黑 Light" panose="020B0502040204020203" charset="-122"/>
            </a:endParaRPr>
          </a:p>
        </p:txBody>
      </p:sp>
      <p:sp>
        <p:nvSpPr>
          <p:cNvPr id="51" name="文本占位符 6"/>
          <p:cNvSpPr>
            <a:spLocks noGrp="1"/>
          </p:cNvSpPr>
          <p:nvPr>
            <p:ph type="body" sz="quarter" idx="14"/>
          </p:nvPr>
        </p:nvSpPr>
        <p:spPr>
          <a:xfrm>
            <a:off x="6830544" y="1260794"/>
            <a:ext cx="4309681" cy="369332"/>
          </a:xfrm>
          <a:prstGeom prst="rect">
            <a:avLst/>
          </a:prstGeom>
        </p:spPr>
        <p:txBody>
          <a:bodyPr wrap="square">
            <a:spAutoFit/>
          </a:bodyPr>
          <a:lstStyle>
            <a:lvl1pPr marL="0" indent="0">
              <a:buNone/>
              <a:defRPr lang="zh-CN" altLang="en-US" sz="200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lvl="0" defTabSz="914400" fontAlgn="base">
              <a:spcBef>
                <a:spcPct val="0"/>
              </a:spcBef>
              <a:spcAft>
                <a:spcPct val="0"/>
              </a:spcAft>
            </a:pPr>
            <a:endParaRPr lang="zh-CN" altLang="en-US" dirty="0"/>
          </a:p>
        </p:txBody>
      </p:sp>
      <p:sp>
        <p:nvSpPr>
          <p:cNvPr id="52" name="文本占位符 6"/>
          <p:cNvSpPr>
            <a:spLocks noGrp="1"/>
          </p:cNvSpPr>
          <p:nvPr>
            <p:ph type="body" sz="quarter" idx="15"/>
          </p:nvPr>
        </p:nvSpPr>
        <p:spPr>
          <a:xfrm>
            <a:off x="6830544" y="1601440"/>
            <a:ext cx="4309681" cy="313932"/>
          </a:xfrm>
          <a:prstGeom prst="rect">
            <a:avLst/>
          </a:prstGeom>
        </p:spPr>
        <p:txBody>
          <a:bodyPr wrap="square">
            <a:spAutoFit/>
          </a:bodyPr>
          <a:lstStyle>
            <a:lvl1pPr marL="0" indent="0">
              <a:buNone/>
              <a:defRPr lang="zh-CN" altLang="en-US" sz="1600" kern="1200" dirty="0">
                <a:solidFill>
                  <a:srgbClr val="FFFFFF"/>
                </a:solidFill>
                <a:latin typeface="+mn-lt"/>
                <a:ea typeface="微软雅黑 Light" panose="020B0502040204020203" charset="-122"/>
                <a:cs typeface="微软雅黑 Light" panose="020B0502040204020203" charset="-122"/>
              </a:defRPr>
            </a:lvl1pPr>
          </a:lstStyle>
          <a:p>
            <a:pPr lvl="0"/>
            <a:endParaRPr lang="zh-CN" altLang="en-US" dirty="0"/>
          </a:p>
        </p:txBody>
      </p:sp>
      <p:grpSp>
        <p:nvGrpSpPr>
          <p:cNvPr id="55" name="组合 54"/>
          <p:cNvGrpSpPr/>
          <p:nvPr userDrawn="1"/>
        </p:nvGrpSpPr>
        <p:grpSpPr>
          <a:xfrm>
            <a:off x="6518228" y="1467665"/>
            <a:ext cx="257928" cy="257928"/>
            <a:chOff x="6362461" y="-3736595"/>
            <a:chExt cx="257928" cy="257928"/>
          </a:xfrm>
        </p:grpSpPr>
        <p:sp>
          <p:nvSpPr>
            <p:cNvPr id="56" name="任意多边形 279"/>
            <p:cNvSpPr/>
            <p:nvPr userDrawn="1"/>
          </p:nvSpPr>
          <p:spPr>
            <a:xfrm rot="2700000">
              <a:off x="6408437" y="-3678221"/>
              <a:ext cx="141180" cy="141180"/>
            </a:xfrm>
            <a:custGeom>
              <a:avLst/>
              <a:gdLst>
                <a:gd name="connsiteX0" fmla="*/ 0 w 687172"/>
                <a:gd name="connsiteY0" fmla="*/ 1 h 687172"/>
                <a:gd name="connsiteX1" fmla="*/ 477930 w 687172"/>
                <a:gd name="connsiteY1" fmla="*/ 0 h 687172"/>
                <a:gd name="connsiteX2" fmla="*/ 687172 w 687172"/>
                <a:gd name="connsiteY2" fmla="*/ 209242 h 687172"/>
                <a:gd name="connsiteX3" fmla="*/ 687172 w 687172"/>
                <a:gd name="connsiteY3" fmla="*/ 687172 h 687172"/>
                <a:gd name="connsiteX4" fmla="*/ 574946 w 687172"/>
                <a:gd name="connsiteY4" fmla="*/ 687172 h 687172"/>
                <a:gd name="connsiteX5" fmla="*/ 574945 w 687172"/>
                <a:gd name="connsiteY5" fmla="*/ 238336 h 687172"/>
                <a:gd name="connsiteX6" fmla="*/ 448836 w 687172"/>
                <a:gd name="connsiteY6" fmla="*/ 112227 h 687172"/>
                <a:gd name="connsiteX7" fmla="*/ 0 w 687172"/>
                <a:gd name="connsiteY7" fmla="*/ 112227 h 687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7172" h="687172">
                  <a:moveTo>
                    <a:pt x="0" y="1"/>
                  </a:moveTo>
                  <a:lnTo>
                    <a:pt x="477930" y="0"/>
                  </a:lnTo>
                  <a:cubicBezTo>
                    <a:pt x="593491" y="0"/>
                    <a:pt x="687172" y="93681"/>
                    <a:pt x="687172" y="209242"/>
                  </a:cubicBezTo>
                  <a:lnTo>
                    <a:pt x="687172" y="687172"/>
                  </a:lnTo>
                  <a:lnTo>
                    <a:pt x="574946" y="687172"/>
                  </a:lnTo>
                  <a:lnTo>
                    <a:pt x="574945" y="238336"/>
                  </a:lnTo>
                  <a:cubicBezTo>
                    <a:pt x="574946" y="168688"/>
                    <a:pt x="518485" y="112227"/>
                    <a:pt x="448836" y="112227"/>
                  </a:cubicBezTo>
                  <a:lnTo>
                    <a:pt x="0" y="112227"/>
                  </a:lnTo>
                  <a:close/>
                </a:path>
              </a:pathLst>
            </a:custGeom>
            <a:solidFill>
              <a:srgbClr val="FFFFFF"/>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a:ln>
                  <a:noFill/>
                </a:ln>
                <a:solidFill>
                  <a:srgbClr val="FFFFFF"/>
                </a:solidFill>
                <a:effectLst/>
                <a:uLnTx/>
                <a:uFillTx/>
                <a:latin typeface="Century Gothic" panose="020B0502020202020204"/>
                <a:ea typeface="微软雅黑 Light" panose="020B0502040204020203" charset="-122"/>
              </a:endParaRPr>
            </a:p>
          </p:txBody>
        </p:sp>
        <p:sp>
          <p:nvSpPr>
            <p:cNvPr id="57" name="任意多边形 280"/>
            <p:cNvSpPr/>
            <p:nvPr userDrawn="1"/>
          </p:nvSpPr>
          <p:spPr>
            <a:xfrm rot="2700000">
              <a:off x="6362461" y="-3736595"/>
              <a:ext cx="257928" cy="257928"/>
            </a:xfrm>
            <a:custGeom>
              <a:avLst/>
              <a:gdLst>
                <a:gd name="connsiteX0" fmla="*/ 238336 w 1255427"/>
                <a:gd name="connsiteY0" fmla="*/ 112227 h 1255427"/>
                <a:gd name="connsiteX1" fmla="*/ 112227 w 1255427"/>
                <a:gd name="connsiteY1" fmla="*/ 238336 h 1255427"/>
                <a:gd name="connsiteX2" fmla="*/ 112227 w 1255427"/>
                <a:gd name="connsiteY2" fmla="*/ 1017091 h 1255427"/>
                <a:gd name="connsiteX3" fmla="*/ 238336 w 1255427"/>
                <a:gd name="connsiteY3" fmla="*/ 1143200 h 1255427"/>
                <a:gd name="connsiteX4" fmla="*/ 1017091 w 1255427"/>
                <a:gd name="connsiteY4" fmla="*/ 1143200 h 1255427"/>
                <a:gd name="connsiteX5" fmla="*/ 1143200 w 1255427"/>
                <a:gd name="connsiteY5" fmla="*/ 1017091 h 1255427"/>
                <a:gd name="connsiteX6" fmla="*/ 1143200 w 1255427"/>
                <a:gd name="connsiteY6" fmla="*/ 238336 h 1255427"/>
                <a:gd name="connsiteX7" fmla="*/ 1017091 w 1255427"/>
                <a:gd name="connsiteY7" fmla="*/ 112227 h 1255427"/>
                <a:gd name="connsiteX8" fmla="*/ 209242 w 1255427"/>
                <a:gd name="connsiteY8" fmla="*/ 0 h 1255427"/>
                <a:gd name="connsiteX9" fmla="*/ 1046185 w 1255427"/>
                <a:gd name="connsiteY9" fmla="*/ 0 h 1255427"/>
                <a:gd name="connsiteX10" fmla="*/ 1255427 w 1255427"/>
                <a:gd name="connsiteY10" fmla="*/ 209242 h 1255427"/>
                <a:gd name="connsiteX11" fmla="*/ 1255427 w 1255427"/>
                <a:gd name="connsiteY11" fmla="*/ 1046185 h 1255427"/>
                <a:gd name="connsiteX12" fmla="*/ 1046185 w 1255427"/>
                <a:gd name="connsiteY12" fmla="*/ 1255427 h 1255427"/>
                <a:gd name="connsiteX13" fmla="*/ 209242 w 1255427"/>
                <a:gd name="connsiteY13" fmla="*/ 1255427 h 1255427"/>
                <a:gd name="connsiteX14" fmla="*/ 0 w 1255427"/>
                <a:gd name="connsiteY14" fmla="*/ 1046185 h 1255427"/>
                <a:gd name="connsiteX15" fmla="*/ 0 w 1255427"/>
                <a:gd name="connsiteY15" fmla="*/ 209242 h 1255427"/>
                <a:gd name="connsiteX16" fmla="*/ 209242 w 1255427"/>
                <a:gd name="connsiteY16" fmla="*/ 0 h 1255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55427" h="1255427">
                  <a:moveTo>
                    <a:pt x="238336" y="112227"/>
                  </a:moveTo>
                  <a:cubicBezTo>
                    <a:pt x="168688" y="112227"/>
                    <a:pt x="112227" y="168688"/>
                    <a:pt x="112227" y="238336"/>
                  </a:cubicBezTo>
                  <a:lnTo>
                    <a:pt x="112227" y="1017091"/>
                  </a:lnTo>
                  <a:cubicBezTo>
                    <a:pt x="112227" y="1086739"/>
                    <a:pt x="168688" y="1143200"/>
                    <a:pt x="238336" y="1143200"/>
                  </a:cubicBezTo>
                  <a:lnTo>
                    <a:pt x="1017091" y="1143200"/>
                  </a:lnTo>
                  <a:cubicBezTo>
                    <a:pt x="1086739" y="1143200"/>
                    <a:pt x="1143200" y="1086739"/>
                    <a:pt x="1143200" y="1017091"/>
                  </a:cubicBezTo>
                  <a:lnTo>
                    <a:pt x="1143200" y="238336"/>
                  </a:lnTo>
                  <a:cubicBezTo>
                    <a:pt x="1143200" y="168688"/>
                    <a:pt x="1086739" y="112227"/>
                    <a:pt x="1017091" y="112227"/>
                  </a:cubicBezTo>
                  <a:close/>
                  <a:moveTo>
                    <a:pt x="209242" y="0"/>
                  </a:moveTo>
                  <a:lnTo>
                    <a:pt x="1046185" y="0"/>
                  </a:lnTo>
                  <a:cubicBezTo>
                    <a:pt x="1161746" y="0"/>
                    <a:pt x="1255427" y="93681"/>
                    <a:pt x="1255427" y="209242"/>
                  </a:cubicBezTo>
                  <a:lnTo>
                    <a:pt x="1255427" y="1046185"/>
                  </a:lnTo>
                  <a:cubicBezTo>
                    <a:pt x="1255427" y="1161746"/>
                    <a:pt x="1161746" y="1255427"/>
                    <a:pt x="1046185" y="1255427"/>
                  </a:cubicBezTo>
                  <a:lnTo>
                    <a:pt x="209242" y="1255427"/>
                  </a:lnTo>
                  <a:cubicBezTo>
                    <a:pt x="93681" y="1255427"/>
                    <a:pt x="0" y="1161746"/>
                    <a:pt x="0" y="1046185"/>
                  </a:cubicBezTo>
                  <a:lnTo>
                    <a:pt x="0" y="209242"/>
                  </a:lnTo>
                  <a:cubicBezTo>
                    <a:pt x="0" y="93681"/>
                    <a:pt x="93681" y="0"/>
                    <a:pt x="209242" y="0"/>
                  </a:cubicBezTo>
                  <a:close/>
                </a:path>
              </a:pathLst>
            </a:custGeom>
            <a:solidFill>
              <a:srgbClr val="FFFFFF"/>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a:ln>
                  <a:noFill/>
                </a:ln>
                <a:solidFill>
                  <a:srgbClr val="FFFFFF"/>
                </a:solidFill>
                <a:effectLst/>
                <a:uLnTx/>
                <a:uFillTx/>
                <a:latin typeface="Century Gothic" panose="020B0502020202020204"/>
                <a:ea typeface="微软雅黑 Light" panose="020B0502040204020203" charset="-122"/>
              </a:endParaRPr>
            </a:p>
          </p:txBody>
        </p:sp>
      </p:grpSp>
      <p:sp>
        <p:nvSpPr>
          <p:cNvPr id="58" name="文本占位符 6"/>
          <p:cNvSpPr>
            <a:spLocks noGrp="1"/>
          </p:cNvSpPr>
          <p:nvPr>
            <p:ph type="body" sz="quarter" idx="16" hasCustomPrompt="1"/>
          </p:nvPr>
        </p:nvSpPr>
        <p:spPr>
          <a:xfrm>
            <a:off x="4902197" y="2281950"/>
            <a:ext cx="1561644" cy="369330"/>
          </a:xfrm>
          <a:prstGeom prst="rect">
            <a:avLst/>
          </a:prstGeom>
          <a:noFill/>
          <a:ln>
            <a:noFill/>
          </a:ln>
        </p:spPr>
        <p:txBody>
          <a:bodyPr wrap="none" lIns="91439" tIns="45719" rIns="91439" bIns="45719">
            <a:spAutoFit/>
          </a:bodyPr>
          <a:lstStyle>
            <a:lvl1pPr marL="0" marR="0" indent="0" algn="l" defTabSz="914400" rtl="0" eaLnBrk="1" fontAlgn="base" latinLnBrk="0" hangingPunct="1">
              <a:lnSpc>
                <a:spcPct val="90000"/>
              </a:lnSpc>
              <a:spcBef>
                <a:spcPct val="0"/>
              </a:spcBef>
              <a:spcAft>
                <a:spcPct val="0"/>
              </a:spcAft>
              <a:buClrTx/>
              <a:buSzTx/>
              <a:buFont typeface="Arial" panose="020B0604020202020204" pitchFamily="34" charset="0"/>
              <a:buNone/>
              <a:defRPr lang="zh-CN" altLang="en-US" sz="2000" b="1" dirty="0">
                <a:solidFill>
                  <a:srgbClr val="FFFFFF"/>
                </a:solidFill>
                <a:ea typeface="微软雅黑 Light" panose="020B0502040204020203" charset="-122"/>
                <a:cs typeface="微软雅黑 Light" panose="020B0502040204020203" charset="-122"/>
              </a:defRPr>
            </a:lvl1pPr>
          </a:lstStyle>
          <a:p>
            <a:pPr marL="0" marR="0" lvl="0" indent="0" algn="l" defTabSz="914400" rtl="0" eaLnBrk="1" fontAlgn="base" latinLnBrk="0" hangingPunct="1">
              <a:lnSpc>
                <a:spcPct val="90000"/>
              </a:lnSpc>
              <a:spcBef>
                <a:spcPct val="0"/>
              </a:spcBef>
              <a:spcAft>
                <a:spcPct val="0"/>
              </a:spcAft>
              <a:buClrTx/>
              <a:buSzTx/>
              <a:buFont typeface="Arial" panose="020B0604020202020204" pitchFamily="34" charset="0"/>
              <a:buNone/>
              <a:defRPr/>
            </a:pPr>
            <a:r>
              <a:rPr lang="en-US" altLang="zh-CN" sz="2000" b="1" dirty="0">
                <a:solidFill>
                  <a:srgbClr val="FFFFFF"/>
                </a:solidFill>
                <a:ea typeface="微软雅黑 Light" panose="020B0502040204020203" charset="-122"/>
                <a:cs typeface="微软雅黑 Light" panose="020B0502040204020203" charset="-122"/>
              </a:rPr>
              <a:t>Chapter 01</a:t>
            </a:r>
            <a:endParaRPr lang="zh-CN" altLang="en-US" sz="2000" b="1" dirty="0">
              <a:solidFill>
                <a:srgbClr val="FFFFFF"/>
              </a:solidFill>
              <a:ea typeface="微软雅黑 Light" panose="020B0502040204020203" charset="-122"/>
              <a:cs typeface="微软雅黑 Light" panose="020B0502040204020203" charset="-122"/>
            </a:endParaRPr>
          </a:p>
        </p:txBody>
      </p:sp>
      <p:sp>
        <p:nvSpPr>
          <p:cNvPr id="59" name="文本占位符 6"/>
          <p:cNvSpPr>
            <a:spLocks noGrp="1"/>
          </p:cNvSpPr>
          <p:nvPr>
            <p:ph type="body" sz="quarter" idx="17"/>
          </p:nvPr>
        </p:nvSpPr>
        <p:spPr>
          <a:xfrm>
            <a:off x="6830544" y="2130781"/>
            <a:ext cx="4309681" cy="369332"/>
          </a:xfrm>
          <a:prstGeom prst="rect">
            <a:avLst/>
          </a:prstGeom>
        </p:spPr>
        <p:txBody>
          <a:bodyPr wrap="square">
            <a:spAutoFit/>
          </a:bodyPr>
          <a:lstStyle>
            <a:lvl1pPr marL="0" indent="0">
              <a:buNone/>
              <a:defRPr lang="zh-CN" altLang="en-US" sz="200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lvl="0" defTabSz="914400" fontAlgn="base">
              <a:spcBef>
                <a:spcPct val="0"/>
              </a:spcBef>
              <a:spcAft>
                <a:spcPct val="0"/>
              </a:spcAft>
            </a:pPr>
            <a:endParaRPr lang="zh-CN" altLang="en-US" dirty="0"/>
          </a:p>
        </p:txBody>
      </p:sp>
      <p:sp>
        <p:nvSpPr>
          <p:cNvPr id="60" name="文本占位符 6"/>
          <p:cNvSpPr>
            <a:spLocks noGrp="1"/>
          </p:cNvSpPr>
          <p:nvPr>
            <p:ph type="body" sz="quarter" idx="18"/>
          </p:nvPr>
        </p:nvSpPr>
        <p:spPr>
          <a:xfrm>
            <a:off x="6830544" y="2471427"/>
            <a:ext cx="4309681" cy="313932"/>
          </a:xfrm>
          <a:prstGeom prst="rect">
            <a:avLst/>
          </a:prstGeom>
        </p:spPr>
        <p:txBody>
          <a:bodyPr wrap="square">
            <a:spAutoFit/>
          </a:bodyPr>
          <a:lstStyle>
            <a:lvl1pPr marL="0" indent="0">
              <a:buNone/>
              <a:defRPr lang="zh-CN" altLang="en-US" sz="1600" kern="1200" dirty="0">
                <a:solidFill>
                  <a:srgbClr val="FFFFFF"/>
                </a:solidFill>
                <a:latin typeface="+mn-lt"/>
                <a:ea typeface="微软雅黑 Light" panose="020B0502040204020203" charset="-122"/>
                <a:cs typeface="微软雅黑 Light" panose="020B0502040204020203" charset="-122"/>
              </a:defRPr>
            </a:lvl1pPr>
          </a:lstStyle>
          <a:p>
            <a:pPr lvl="0"/>
            <a:endParaRPr lang="zh-CN" altLang="en-US" dirty="0"/>
          </a:p>
        </p:txBody>
      </p:sp>
      <p:grpSp>
        <p:nvGrpSpPr>
          <p:cNvPr id="61" name="组合 60"/>
          <p:cNvGrpSpPr/>
          <p:nvPr userDrawn="1"/>
        </p:nvGrpSpPr>
        <p:grpSpPr>
          <a:xfrm>
            <a:off x="6518228" y="2337652"/>
            <a:ext cx="257928" cy="257928"/>
            <a:chOff x="6362461" y="-3736595"/>
            <a:chExt cx="257928" cy="257928"/>
          </a:xfrm>
        </p:grpSpPr>
        <p:sp>
          <p:nvSpPr>
            <p:cNvPr id="62" name="任意多边形 279"/>
            <p:cNvSpPr/>
            <p:nvPr userDrawn="1"/>
          </p:nvSpPr>
          <p:spPr>
            <a:xfrm rot="2700000">
              <a:off x="6408437" y="-3678221"/>
              <a:ext cx="141180" cy="141180"/>
            </a:xfrm>
            <a:custGeom>
              <a:avLst/>
              <a:gdLst>
                <a:gd name="connsiteX0" fmla="*/ 0 w 687172"/>
                <a:gd name="connsiteY0" fmla="*/ 1 h 687172"/>
                <a:gd name="connsiteX1" fmla="*/ 477930 w 687172"/>
                <a:gd name="connsiteY1" fmla="*/ 0 h 687172"/>
                <a:gd name="connsiteX2" fmla="*/ 687172 w 687172"/>
                <a:gd name="connsiteY2" fmla="*/ 209242 h 687172"/>
                <a:gd name="connsiteX3" fmla="*/ 687172 w 687172"/>
                <a:gd name="connsiteY3" fmla="*/ 687172 h 687172"/>
                <a:gd name="connsiteX4" fmla="*/ 574946 w 687172"/>
                <a:gd name="connsiteY4" fmla="*/ 687172 h 687172"/>
                <a:gd name="connsiteX5" fmla="*/ 574945 w 687172"/>
                <a:gd name="connsiteY5" fmla="*/ 238336 h 687172"/>
                <a:gd name="connsiteX6" fmla="*/ 448836 w 687172"/>
                <a:gd name="connsiteY6" fmla="*/ 112227 h 687172"/>
                <a:gd name="connsiteX7" fmla="*/ 0 w 687172"/>
                <a:gd name="connsiteY7" fmla="*/ 112227 h 687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7172" h="687172">
                  <a:moveTo>
                    <a:pt x="0" y="1"/>
                  </a:moveTo>
                  <a:lnTo>
                    <a:pt x="477930" y="0"/>
                  </a:lnTo>
                  <a:cubicBezTo>
                    <a:pt x="593491" y="0"/>
                    <a:pt x="687172" y="93681"/>
                    <a:pt x="687172" y="209242"/>
                  </a:cubicBezTo>
                  <a:lnTo>
                    <a:pt x="687172" y="687172"/>
                  </a:lnTo>
                  <a:lnTo>
                    <a:pt x="574946" y="687172"/>
                  </a:lnTo>
                  <a:lnTo>
                    <a:pt x="574945" y="238336"/>
                  </a:lnTo>
                  <a:cubicBezTo>
                    <a:pt x="574946" y="168688"/>
                    <a:pt x="518485" y="112227"/>
                    <a:pt x="448836" y="112227"/>
                  </a:cubicBezTo>
                  <a:lnTo>
                    <a:pt x="0" y="112227"/>
                  </a:lnTo>
                  <a:close/>
                </a:path>
              </a:pathLst>
            </a:custGeom>
            <a:solidFill>
              <a:srgbClr val="FFFFFF"/>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a:ln>
                  <a:noFill/>
                </a:ln>
                <a:solidFill>
                  <a:srgbClr val="FFFFFF"/>
                </a:solidFill>
                <a:effectLst/>
                <a:uLnTx/>
                <a:uFillTx/>
                <a:latin typeface="Century Gothic" panose="020B0502020202020204"/>
                <a:ea typeface="微软雅黑 Light" panose="020B0502040204020203" charset="-122"/>
              </a:endParaRPr>
            </a:p>
          </p:txBody>
        </p:sp>
        <p:sp>
          <p:nvSpPr>
            <p:cNvPr id="63" name="任意多边形 280"/>
            <p:cNvSpPr/>
            <p:nvPr userDrawn="1"/>
          </p:nvSpPr>
          <p:spPr>
            <a:xfrm rot="2700000">
              <a:off x="6362461" y="-3736595"/>
              <a:ext cx="257928" cy="257928"/>
            </a:xfrm>
            <a:custGeom>
              <a:avLst/>
              <a:gdLst>
                <a:gd name="connsiteX0" fmla="*/ 238336 w 1255427"/>
                <a:gd name="connsiteY0" fmla="*/ 112227 h 1255427"/>
                <a:gd name="connsiteX1" fmla="*/ 112227 w 1255427"/>
                <a:gd name="connsiteY1" fmla="*/ 238336 h 1255427"/>
                <a:gd name="connsiteX2" fmla="*/ 112227 w 1255427"/>
                <a:gd name="connsiteY2" fmla="*/ 1017091 h 1255427"/>
                <a:gd name="connsiteX3" fmla="*/ 238336 w 1255427"/>
                <a:gd name="connsiteY3" fmla="*/ 1143200 h 1255427"/>
                <a:gd name="connsiteX4" fmla="*/ 1017091 w 1255427"/>
                <a:gd name="connsiteY4" fmla="*/ 1143200 h 1255427"/>
                <a:gd name="connsiteX5" fmla="*/ 1143200 w 1255427"/>
                <a:gd name="connsiteY5" fmla="*/ 1017091 h 1255427"/>
                <a:gd name="connsiteX6" fmla="*/ 1143200 w 1255427"/>
                <a:gd name="connsiteY6" fmla="*/ 238336 h 1255427"/>
                <a:gd name="connsiteX7" fmla="*/ 1017091 w 1255427"/>
                <a:gd name="connsiteY7" fmla="*/ 112227 h 1255427"/>
                <a:gd name="connsiteX8" fmla="*/ 209242 w 1255427"/>
                <a:gd name="connsiteY8" fmla="*/ 0 h 1255427"/>
                <a:gd name="connsiteX9" fmla="*/ 1046185 w 1255427"/>
                <a:gd name="connsiteY9" fmla="*/ 0 h 1255427"/>
                <a:gd name="connsiteX10" fmla="*/ 1255427 w 1255427"/>
                <a:gd name="connsiteY10" fmla="*/ 209242 h 1255427"/>
                <a:gd name="connsiteX11" fmla="*/ 1255427 w 1255427"/>
                <a:gd name="connsiteY11" fmla="*/ 1046185 h 1255427"/>
                <a:gd name="connsiteX12" fmla="*/ 1046185 w 1255427"/>
                <a:gd name="connsiteY12" fmla="*/ 1255427 h 1255427"/>
                <a:gd name="connsiteX13" fmla="*/ 209242 w 1255427"/>
                <a:gd name="connsiteY13" fmla="*/ 1255427 h 1255427"/>
                <a:gd name="connsiteX14" fmla="*/ 0 w 1255427"/>
                <a:gd name="connsiteY14" fmla="*/ 1046185 h 1255427"/>
                <a:gd name="connsiteX15" fmla="*/ 0 w 1255427"/>
                <a:gd name="connsiteY15" fmla="*/ 209242 h 1255427"/>
                <a:gd name="connsiteX16" fmla="*/ 209242 w 1255427"/>
                <a:gd name="connsiteY16" fmla="*/ 0 h 1255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55427" h="1255427">
                  <a:moveTo>
                    <a:pt x="238336" y="112227"/>
                  </a:moveTo>
                  <a:cubicBezTo>
                    <a:pt x="168688" y="112227"/>
                    <a:pt x="112227" y="168688"/>
                    <a:pt x="112227" y="238336"/>
                  </a:cubicBezTo>
                  <a:lnTo>
                    <a:pt x="112227" y="1017091"/>
                  </a:lnTo>
                  <a:cubicBezTo>
                    <a:pt x="112227" y="1086739"/>
                    <a:pt x="168688" y="1143200"/>
                    <a:pt x="238336" y="1143200"/>
                  </a:cubicBezTo>
                  <a:lnTo>
                    <a:pt x="1017091" y="1143200"/>
                  </a:lnTo>
                  <a:cubicBezTo>
                    <a:pt x="1086739" y="1143200"/>
                    <a:pt x="1143200" y="1086739"/>
                    <a:pt x="1143200" y="1017091"/>
                  </a:cubicBezTo>
                  <a:lnTo>
                    <a:pt x="1143200" y="238336"/>
                  </a:lnTo>
                  <a:cubicBezTo>
                    <a:pt x="1143200" y="168688"/>
                    <a:pt x="1086739" y="112227"/>
                    <a:pt x="1017091" y="112227"/>
                  </a:cubicBezTo>
                  <a:close/>
                  <a:moveTo>
                    <a:pt x="209242" y="0"/>
                  </a:moveTo>
                  <a:lnTo>
                    <a:pt x="1046185" y="0"/>
                  </a:lnTo>
                  <a:cubicBezTo>
                    <a:pt x="1161746" y="0"/>
                    <a:pt x="1255427" y="93681"/>
                    <a:pt x="1255427" y="209242"/>
                  </a:cubicBezTo>
                  <a:lnTo>
                    <a:pt x="1255427" y="1046185"/>
                  </a:lnTo>
                  <a:cubicBezTo>
                    <a:pt x="1255427" y="1161746"/>
                    <a:pt x="1161746" y="1255427"/>
                    <a:pt x="1046185" y="1255427"/>
                  </a:cubicBezTo>
                  <a:lnTo>
                    <a:pt x="209242" y="1255427"/>
                  </a:lnTo>
                  <a:cubicBezTo>
                    <a:pt x="93681" y="1255427"/>
                    <a:pt x="0" y="1161746"/>
                    <a:pt x="0" y="1046185"/>
                  </a:cubicBezTo>
                  <a:lnTo>
                    <a:pt x="0" y="209242"/>
                  </a:lnTo>
                  <a:cubicBezTo>
                    <a:pt x="0" y="93681"/>
                    <a:pt x="93681" y="0"/>
                    <a:pt x="209242" y="0"/>
                  </a:cubicBezTo>
                  <a:close/>
                </a:path>
              </a:pathLst>
            </a:custGeom>
            <a:solidFill>
              <a:srgbClr val="FFFFFF"/>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a:ln>
                  <a:noFill/>
                </a:ln>
                <a:solidFill>
                  <a:srgbClr val="FFFFFF"/>
                </a:solidFill>
                <a:effectLst/>
                <a:uLnTx/>
                <a:uFillTx/>
                <a:latin typeface="Century Gothic" panose="020B0502020202020204"/>
                <a:ea typeface="微软雅黑 Light" panose="020B0502040204020203" charset="-122"/>
              </a:endParaRPr>
            </a:p>
          </p:txBody>
        </p:sp>
      </p:grpSp>
      <p:sp>
        <p:nvSpPr>
          <p:cNvPr id="76" name="文本占位符 6"/>
          <p:cNvSpPr>
            <a:spLocks noGrp="1"/>
          </p:cNvSpPr>
          <p:nvPr>
            <p:ph type="body" sz="quarter" idx="19" hasCustomPrompt="1"/>
          </p:nvPr>
        </p:nvSpPr>
        <p:spPr>
          <a:xfrm>
            <a:off x="4902197" y="3167372"/>
            <a:ext cx="1561644" cy="369330"/>
          </a:xfrm>
          <a:prstGeom prst="rect">
            <a:avLst/>
          </a:prstGeom>
          <a:noFill/>
          <a:ln>
            <a:noFill/>
          </a:ln>
        </p:spPr>
        <p:txBody>
          <a:bodyPr wrap="none" lIns="91439" tIns="45719" rIns="91439" bIns="45719">
            <a:spAutoFit/>
          </a:bodyPr>
          <a:lstStyle>
            <a:lvl1pPr marL="0" marR="0" indent="0" algn="l" defTabSz="914400" rtl="0" eaLnBrk="1" fontAlgn="base" latinLnBrk="0" hangingPunct="1">
              <a:lnSpc>
                <a:spcPct val="90000"/>
              </a:lnSpc>
              <a:spcBef>
                <a:spcPct val="0"/>
              </a:spcBef>
              <a:spcAft>
                <a:spcPct val="0"/>
              </a:spcAft>
              <a:buClrTx/>
              <a:buSzTx/>
              <a:buFont typeface="Arial" panose="020B0604020202020204" pitchFamily="34" charset="0"/>
              <a:buNone/>
              <a:defRPr lang="zh-CN" altLang="en-US" sz="2000" b="1" dirty="0">
                <a:solidFill>
                  <a:srgbClr val="FFFFFF"/>
                </a:solidFill>
                <a:ea typeface="微软雅黑 Light" panose="020B0502040204020203" charset="-122"/>
                <a:cs typeface="微软雅黑 Light" panose="020B0502040204020203" charset="-122"/>
              </a:defRPr>
            </a:lvl1pPr>
          </a:lstStyle>
          <a:p>
            <a:pPr marL="0" marR="0" lvl="0" indent="0" algn="l" defTabSz="914400" rtl="0" eaLnBrk="1" fontAlgn="base" latinLnBrk="0" hangingPunct="1">
              <a:lnSpc>
                <a:spcPct val="90000"/>
              </a:lnSpc>
              <a:spcBef>
                <a:spcPct val="0"/>
              </a:spcBef>
              <a:spcAft>
                <a:spcPct val="0"/>
              </a:spcAft>
              <a:buClrTx/>
              <a:buSzTx/>
              <a:buFont typeface="Arial" panose="020B0604020202020204" pitchFamily="34" charset="0"/>
              <a:buNone/>
              <a:defRPr/>
            </a:pPr>
            <a:r>
              <a:rPr lang="en-US" altLang="zh-CN" sz="2000" b="1" dirty="0">
                <a:solidFill>
                  <a:srgbClr val="FFFFFF"/>
                </a:solidFill>
                <a:ea typeface="微软雅黑 Light" panose="020B0502040204020203" charset="-122"/>
                <a:cs typeface="微软雅黑 Light" panose="020B0502040204020203" charset="-122"/>
              </a:rPr>
              <a:t>Chapter 01</a:t>
            </a:r>
            <a:endParaRPr lang="zh-CN" altLang="en-US" sz="2000" b="1" dirty="0">
              <a:solidFill>
                <a:srgbClr val="FFFFFF"/>
              </a:solidFill>
              <a:ea typeface="微软雅黑 Light" panose="020B0502040204020203" charset="-122"/>
              <a:cs typeface="微软雅黑 Light" panose="020B0502040204020203" charset="-122"/>
            </a:endParaRPr>
          </a:p>
        </p:txBody>
      </p:sp>
      <p:sp>
        <p:nvSpPr>
          <p:cNvPr id="77" name="文本占位符 6"/>
          <p:cNvSpPr>
            <a:spLocks noGrp="1"/>
          </p:cNvSpPr>
          <p:nvPr>
            <p:ph type="body" sz="quarter" idx="20"/>
          </p:nvPr>
        </p:nvSpPr>
        <p:spPr>
          <a:xfrm>
            <a:off x="6830544" y="3016203"/>
            <a:ext cx="4309681" cy="369332"/>
          </a:xfrm>
          <a:prstGeom prst="rect">
            <a:avLst/>
          </a:prstGeom>
        </p:spPr>
        <p:txBody>
          <a:bodyPr wrap="square">
            <a:spAutoFit/>
          </a:bodyPr>
          <a:lstStyle>
            <a:lvl1pPr marL="0" indent="0">
              <a:buNone/>
              <a:defRPr lang="zh-CN" altLang="en-US" sz="200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lvl="0" defTabSz="914400" fontAlgn="base">
              <a:spcBef>
                <a:spcPct val="0"/>
              </a:spcBef>
              <a:spcAft>
                <a:spcPct val="0"/>
              </a:spcAft>
            </a:pPr>
            <a:endParaRPr lang="zh-CN" altLang="en-US" dirty="0"/>
          </a:p>
        </p:txBody>
      </p:sp>
      <p:sp>
        <p:nvSpPr>
          <p:cNvPr id="78" name="文本占位符 6"/>
          <p:cNvSpPr>
            <a:spLocks noGrp="1"/>
          </p:cNvSpPr>
          <p:nvPr>
            <p:ph type="body" sz="quarter" idx="21"/>
          </p:nvPr>
        </p:nvSpPr>
        <p:spPr>
          <a:xfrm>
            <a:off x="6830544" y="3356849"/>
            <a:ext cx="4309681" cy="313932"/>
          </a:xfrm>
          <a:prstGeom prst="rect">
            <a:avLst/>
          </a:prstGeom>
        </p:spPr>
        <p:txBody>
          <a:bodyPr wrap="square">
            <a:spAutoFit/>
          </a:bodyPr>
          <a:lstStyle>
            <a:lvl1pPr marL="0" indent="0">
              <a:buNone/>
              <a:defRPr lang="zh-CN" altLang="en-US" sz="1600" kern="1200" dirty="0">
                <a:solidFill>
                  <a:srgbClr val="FFFFFF"/>
                </a:solidFill>
                <a:latin typeface="+mn-lt"/>
                <a:ea typeface="微软雅黑 Light" panose="020B0502040204020203" charset="-122"/>
                <a:cs typeface="微软雅黑 Light" panose="020B0502040204020203" charset="-122"/>
              </a:defRPr>
            </a:lvl1pPr>
          </a:lstStyle>
          <a:p>
            <a:pPr lvl="0"/>
            <a:endParaRPr lang="zh-CN" altLang="en-US" dirty="0"/>
          </a:p>
        </p:txBody>
      </p:sp>
      <p:grpSp>
        <p:nvGrpSpPr>
          <p:cNvPr id="79" name="组合 78"/>
          <p:cNvGrpSpPr/>
          <p:nvPr userDrawn="1"/>
        </p:nvGrpSpPr>
        <p:grpSpPr>
          <a:xfrm>
            <a:off x="6518228" y="3223074"/>
            <a:ext cx="257928" cy="257928"/>
            <a:chOff x="6362461" y="-3736595"/>
            <a:chExt cx="257928" cy="257928"/>
          </a:xfrm>
        </p:grpSpPr>
        <p:sp>
          <p:nvSpPr>
            <p:cNvPr id="80" name="任意多边形 279"/>
            <p:cNvSpPr/>
            <p:nvPr userDrawn="1"/>
          </p:nvSpPr>
          <p:spPr>
            <a:xfrm rot="2700000">
              <a:off x="6408437" y="-3678221"/>
              <a:ext cx="141180" cy="141180"/>
            </a:xfrm>
            <a:custGeom>
              <a:avLst/>
              <a:gdLst>
                <a:gd name="connsiteX0" fmla="*/ 0 w 687172"/>
                <a:gd name="connsiteY0" fmla="*/ 1 h 687172"/>
                <a:gd name="connsiteX1" fmla="*/ 477930 w 687172"/>
                <a:gd name="connsiteY1" fmla="*/ 0 h 687172"/>
                <a:gd name="connsiteX2" fmla="*/ 687172 w 687172"/>
                <a:gd name="connsiteY2" fmla="*/ 209242 h 687172"/>
                <a:gd name="connsiteX3" fmla="*/ 687172 w 687172"/>
                <a:gd name="connsiteY3" fmla="*/ 687172 h 687172"/>
                <a:gd name="connsiteX4" fmla="*/ 574946 w 687172"/>
                <a:gd name="connsiteY4" fmla="*/ 687172 h 687172"/>
                <a:gd name="connsiteX5" fmla="*/ 574945 w 687172"/>
                <a:gd name="connsiteY5" fmla="*/ 238336 h 687172"/>
                <a:gd name="connsiteX6" fmla="*/ 448836 w 687172"/>
                <a:gd name="connsiteY6" fmla="*/ 112227 h 687172"/>
                <a:gd name="connsiteX7" fmla="*/ 0 w 687172"/>
                <a:gd name="connsiteY7" fmla="*/ 112227 h 687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7172" h="687172">
                  <a:moveTo>
                    <a:pt x="0" y="1"/>
                  </a:moveTo>
                  <a:lnTo>
                    <a:pt x="477930" y="0"/>
                  </a:lnTo>
                  <a:cubicBezTo>
                    <a:pt x="593491" y="0"/>
                    <a:pt x="687172" y="93681"/>
                    <a:pt x="687172" y="209242"/>
                  </a:cubicBezTo>
                  <a:lnTo>
                    <a:pt x="687172" y="687172"/>
                  </a:lnTo>
                  <a:lnTo>
                    <a:pt x="574946" y="687172"/>
                  </a:lnTo>
                  <a:lnTo>
                    <a:pt x="574945" y="238336"/>
                  </a:lnTo>
                  <a:cubicBezTo>
                    <a:pt x="574946" y="168688"/>
                    <a:pt x="518485" y="112227"/>
                    <a:pt x="448836" y="112227"/>
                  </a:cubicBezTo>
                  <a:lnTo>
                    <a:pt x="0" y="112227"/>
                  </a:lnTo>
                  <a:close/>
                </a:path>
              </a:pathLst>
            </a:custGeom>
            <a:solidFill>
              <a:srgbClr val="FFFFFF"/>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a:ln>
                  <a:noFill/>
                </a:ln>
                <a:solidFill>
                  <a:srgbClr val="FFFFFF"/>
                </a:solidFill>
                <a:effectLst/>
                <a:uLnTx/>
                <a:uFillTx/>
                <a:latin typeface="Century Gothic" panose="020B0502020202020204"/>
                <a:ea typeface="微软雅黑 Light" panose="020B0502040204020203" charset="-122"/>
              </a:endParaRPr>
            </a:p>
          </p:txBody>
        </p:sp>
        <p:sp>
          <p:nvSpPr>
            <p:cNvPr id="81" name="任意多边形 280"/>
            <p:cNvSpPr/>
            <p:nvPr userDrawn="1"/>
          </p:nvSpPr>
          <p:spPr>
            <a:xfrm rot="2700000">
              <a:off x="6362461" y="-3736595"/>
              <a:ext cx="257928" cy="257928"/>
            </a:xfrm>
            <a:custGeom>
              <a:avLst/>
              <a:gdLst>
                <a:gd name="connsiteX0" fmla="*/ 238336 w 1255427"/>
                <a:gd name="connsiteY0" fmla="*/ 112227 h 1255427"/>
                <a:gd name="connsiteX1" fmla="*/ 112227 w 1255427"/>
                <a:gd name="connsiteY1" fmla="*/ 238336 h 1255427"/>
                <a:gd name="connsiteX2" fmla="*/ 112227 w 1255427"/>
                <a:gd name="connsiteY2" fmla="*/ 1017091 h 1255427"/>
                <a:gd name="connsiteX3" fmla="*/ 238336 w 1255427"/>
                <a:gd name="connsiteY3" fmla="*/ 1143200 h 1255427"/>
                <a:gd name="connsiteX4" fmla="*/ 1017091 w 1255427"/>
                <a:gd name="connsiteY4" fmla="*/ 1143200 h 1255427"/>
                <a:gd name="connsiteX5" fmla="*/ 1143200 w 1255427"/>
                <a:gd name="connsiteY5" fmla="*/ 1017091 h 1255427"/>
                <a:gd name="connsiteX6" fmla="*/ 1143200 w 1255427"/>
                <a:gd name="connsiteY6" fmla="*/ 238336 h 1255427"/>
                <a:gd name="connsiteX7" fmla="*/ 1017091 w 1255427"/>
                <a:gd name="connsiteY7" fmla="*/ 112227 h 1255427"/>
                <a:gd name="connsiteX8" fmla="*/ 209242 w 1255427"/>
                <a:gd name="connsiteY8" fmla="*/ 0 h 1255427"/>
                <a:gd name="connsiteX9" fmla="*/ 1046185 w 1255427"/>
                <a:gd name="connsiteY9" fmla="*/ 0 h 1255427"/>
                <a:gd name="connsiteX10" fmla="*/ 1255427 w 1255427"/>
                <a:gd name="connsiteY10" fmla="*/ 209242 h 1255427"/>
                <a:gd name="connsiteX11" fmla="*/ 1255427 w 1255427"/>
                <a:gd name="connsiteY11" fmla="*/ 1046185 h 1255427"/>
                <a:gd name="connsiteX12" fmla="*/ 1046185 w 1255427"/>
                <a:gd name="connsiteY12" fmla="*/ 1255427 h 1255427"/>
                <a:gd name="connsiteX13" fmla="*/ 209242 w 1255427"/>
                <a:gd name="connsiteY13" fmla="*/ 1255427 h 1255427"/>
                <a:gd name="connsiteX14" fmla="*/ 0 w 1255427"/>
                <a:gd name="connsiteY14" fmla="*/ 1046185 h 1255427"/>
                <a:gd name="connsiteX15" fmla="*/ 0 w 1255427"/>
                <a:gd name="connsiteY15" fmla="*/ 209242 h 1255427"/>
                <a:gd name="connsiteX16" fmla="*/ 209242 w 1255427"/>
                <a:gd name="connsiteY16" fmla="*/ 0 h 1255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55427" h="1255427">
                  <a:moveTo>
                    <a:pt x="238336" y="112227"/>
                  </a:moveTo>
                  <a:cubicBezTo>
                    <a:pt x="168688" y="112227"/>
                    <a:pt x="112227" y="168688"/>
                    <a:pt x="112227" y="238336"/>
                  </a:cubicBezTo>
                  <a:lnTo>
                    <a:pt x="112227" y="1017091"/>
                  </a:lnTo>
                  <a:cubicBezTo>
                    <a:pt x="112227" y="1086739"/>
                    <a:pt x="168688" y="1143200"/>
                    <a:pt x="238336" y="1143200"/>
                  </a:cubicBezTo>
                  <a:lnTo>
                    <a:pt x="1017091" y="1143200"/>
                  </a:lnTo>
                  <a:cubicBezTo>
                    <a:pt x="1086739" y="1143200"/>
                    <a:pt x="1143200" y="1086739"/>
                    <a:pt x="1143200" y="1017091"/>
                  </a:cubicBezTo>
                  <a:lnTo>
                    <a:pt x="1143200" y="238336"/>
                  </a:lnTo>
                  <a:cubicBezTo>
                    <a:pt x="1143200" y="168688"/>
                    <a:pt x="1086739" y="112227"/>
                    <a:pt x="1017091" y="112227"/>
                  </a:cubicBezTo>
                  <a:close/>
                  <a:moveTo>
                    <a:pt x="209242" y="0"/>
                  </a:moveTo>
                  <a:lnTo>
                    <a:pt x="1046185" y="0"/>
                  </a:lnTo>
                  <a:cubicBezTo>
                    <a:pt x="1161746" y="0"/>
                    <a:pt x="1255427" y="93681"/>
                    <a:pt x="1255427" y="209242"/>
                  </a:cubicBezTo>
                  <a:lnTo>
                    <a:pt x="1255427" y="1046185"/>
                  </a:lnTo>
                  <a:cubicBezTo>
                    <a:pt x="1255427" y="1161746"/>
                    <a:pt x="1161746" y="1255427"/>
                    <a:pt x="1046185" y="1255427"/>
                  </a:cubicBezTo>
                  <a:lnTo>
                    <a:pt x="209242" y="1255427"/>
                  </a:lnTo>
                  <a:cubicBezTo>
                    <a:pt x="93681" y="1255427"/>
                    <a:pt x="0" y="1161746"/>
                    <a:pt x="0" y="1046185"/>
                  </a:cubicBezTo>
                  <a:lnTo>
                    <a:pt x="0" y="209242"/>
                  </a:lnTo>
                  <a:cubicBezTo>
                    <a:pt x="0" y="93681"/>
                    <a:pt x="93681" y="0"/>
                    <a:pt x="209242" y="0"/>
                  </a:cubicBezTo>
                  <a:close/>
                </a:path>
              </a:pathLst>
            </a:custGeom>
            <a:solidFill>
              <a:srgbClr val="FFFFFF"/>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a:ln>
                  <a:noFill/>
                </a:ln>
                <a:solidFill>
                  <a:srgbClr val="FFFFFF"/>
                </a:solidFill>
                <a:effectLst/>
                <a:uLnTx/>
                <a:uFillTx/>
                <a:latin typeface="Century Gothic" panose="020B0502020202020204"/>
                <a:ea typeface="微软雅黑 Light" panose="020B0502040204020203" charset="-122"/>
              </a:endParaRPr>
            </a:p>
          </p:txBody>
        </p:sp>
      </p:grpSp>
      <p:sp>
        <p:nvSpPr>
          <p:cNvPr id="82" name="文本占位符 6"/>
          <p:cNvSpPr>
            <a:spLocks noGrp="1"/>
          </p:cNvSpPr>
          <p:nvPr>
            <p:ph type="body" sz="quarter" idx="22" hasCustomPrompt="1"/>
          </p:nvPr>
        </p:nvSpPr>
        <p:spPr>
          <a:xfrm>
            <a:off x="4902197" y="4036281"/>
            <a:ext cx="1561644" cy="369330"/>
          </a:xfrm>
          <a:prstGeom prst="rect">
            <a:avLst/>
          </a:prstGeom>
          <a:noFill/>
          <a:ln>
            <a:noFill/>
          </a:ln>
        </p:spPr>
        <p:txBody>
          <a:bodyPr wrap="none" lIns="91439" tIns="45719" rIns="91439" bIns="45719">
            <a:spAutoFit/>
          </a:bodyPr>
          <a:lstStyle>
            <a:lvl1pPr marL="0" marR="0" indent="0" algn="l" defTabSz="914400" rtl="0" eaLnBrk="1" fontAlgn="base" latinLnBrk="0" hangingPunct="1">
              <a:lnSpc>
                <a:spcPct val="90000"/>
              </a:lnSpc>
              <a:spcBef>
                <a:spcPct val="0"/>
              </a:spcBef>
              <a:spcAft>
                <a:spcPct val="0"/>
              </a:spcAft>
              <a:buClrTx/>
              <a:buSzTx/>
              <a:buFont typeface="Arial" panose="020B0604020202020204" pitchFamily="34" charset="0"/>
              <a:buNone/>
              <a:defRPr lang="zh-CN" altLang="en-US" sz="2000" b="1" dirty="0">
                <a:solidFill>
                  <a:srgbClr val="FFFFFF"/>
                </a:solidFill>
                <a:ea typeface="微软雅黑 Light" panose="020B0502040204020203" charset="-122"/>
                <a:cs typeface="微软雅黑 Light" panose="020B0502040204020203" charset="-122"/>
              </a:defRPr>
            </a:lvl1pPr>
          </a:lstStyle>
          <a:p>
            <a:pPr marL="0" marR="0" lvl="0" indent="0" algn="l" defTabSz="914400" rtl="0" eaLnBrk="1" fontAlgn="base" latinLnBrk="0" hangingPunct="1">
              <a:lnSpc>
                <a:spcPct val="90000"/>
              </a:lnSpc>
              <a:spcBef>
                <a:spcPct val="0"/>
              </a:spcBef>
              <a:spcAft>
                <a:spcPct val="0"/>
              </a:spcAft>
              <a:buClrTx/>
              <a:buSzTx/>
              <a:buFont typeface="Arial" panose="020B0604020202020204" pitchFamily="34" charset="0"/>
              <a:buNone/>
              <a:defRPr/>
            </a:pPr>
            <a:r>
              <a:rPr lang="en-US" altLang="zh-CN" sz="2000" b="1" dirty="0">
                <a:solidFill>
                  <a:srgbClr val="FFFFFF"/>
                </a:solidFill>
                <a:ea typeface="微软雅黑 Light" panose="020B0502040204020203" charset="-122"/>
                <a:cs typeface="微软雅黑 Light" panose="020B0502040204020203" charset="-122"/>
              </a:rPr>
              <a:t>Chapter 01</a:t>
            </a:r>
            <a:endParaRPr lang="zh-CN" altLang="en-US" sz="2000" b="1" dirty="0">
              <a:solidFill>
                <a:srgbClr val="FFFFFF"/>
              </a:solidFill>
              <a:ea typeface="微软雅黑 Light" panose="020B0502040204020203" charset="-122"/>
              <a:cs typeface="微软雅黑 Light" panose="020B0502040204020203" charset="-122"/>
            </a:endParaRPr>
          </a:p>
        </p:txBody>
      </p:sp>
      <p:sp>
        <p:nvSpPr>
          <p:cNvPr id="83" name="文本占位符 6"/>
          <p:cNvSpPr>
            <a:spLocks noGrp="1"/>
          </p:cNvSpPr>
          <p:nvPr>
            <p:ph type="body" sz="quarter" idx="23"/>
          </p:nvPr>
        </p:nvSpPr>
        <p:spPr>
          <a:xfrm>
            <a:off x="6830544" y="3885112"/>
            <a:ext cx="4309681" cy="369332"/>
          </a:xfrm>
          <a:prstGeom prst="rect">
            <a:avLst/>
          </a:prstGeom>
        </p:spPr>
        <p:txBody>
          <a:bodyPr wrap="square">
            <a:spAutoFit/>
          </a:bodyPr>
          <a:lstStyle>
            <a:lvl1pPr marL="0" indent="0">
              <a:buNone/>
              <a:defRPr lang="zh-CN" altLang="en-US" sz="200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lvl="0" defTabSz="914400" fontAlgn="base">
              <a:spcBef>
                <a:spcPct val="0"/>
              </a:spcBef>
              <a:spcAft>
                <a:spcPct val="0"/>
              </a:spcAft>
            </a:pPr>
            <a:endParaRPr lang="zh-CN" altLang="en-US" dirty="0"/>
          </a:p>
        </p:txBody>
      </p:sp>
      <p:sp>
        <p:nvSpPr>
          <p:cNvPr id="84" name="文本占位符 6"/>
          <p:cNvSpPr>
            <a:spLocks noGrp="1"/>
          </p:cNvSpPr>
          <p:nvPr>
            <p:ph type="body" sz="quarter" idx="24"/>
          </p:nvPr>
        </p:nvSpPr>
        <p:spPr>
          <a:xfrm>
            <a:off x="6830544" y="4225758"/>
            <a:ext cx="4309681" cy="313932"/>
          </a:xfrm>
          <a:prstGeom prst="rect">
            <a:avLst/>
          </a:prstGeom>
        </p:spPr>
        <p:txBody>
          <a:bodyPr wrap="square">
            <a:spAutoFit/>
          </a:bodyPr>
          <a:lstStyle>
            <a:lvl1pPr marL="0" indent="0">
              <a:buNone/>
              <a:defRPr lang="zh-CN" altLang="en-US" sz="1600" kern="1200" dirty="0">
                <a:solidFill>
                  <a:srgbClr val="FFFFFF"/>
                </a:solidFill>
                <a:latin typeface="+mn-lt"/>
                <a:ea typeface="微软雅黑 Light" panose="020B0502040204020203" charset="-122"/>
                <a:cs typeface="微软雅黑 Light" panose="020B0502040204020203" charset="-122"/>
              </a:defRPr>
            </a:lvl1pPr>
          </a:lstStyle>
          <a:p>
            <a:pPr lvl="0"/>
            <a:endParaRPr lang="zh-CN" altLang="en-US" dirty="0"/>
          </a:p>
        </p:txBody>
      </p:sp>
      <p:grpSp>
        <p:nvGrpSpPr>
          <p:cNvPr id="85" name="组合 84"/>
          <p:cNvGrpSpPr/>
          <p:nvPr userDrawn="1"/>
        </p:nvGrpSpPr>
        <p:grpSpPr>
          <a:xfrm>
            <a:off x="6518228" y="4091983"/>
            <a:ext cx="257928" cy="257928"/>
            <a:chOff x="6362461" y="-3736595"/>
            <a:chExt cx="257928" cy="257928"/>
          </a:xfrm>
        </p:grpSpPr>
        <p:sp>
          <p:nvSpPr>
            <p:cNvPr id="86" name="任意多边形 279"/>
            <p:cNvSpPr/>
            <p:nvPr userDrawn="1"/>
          </p:nvSpPr>
          <p:spPr>
            <a:xfrm rot="2700000">
              <a:off x="6408437" y="-3678221"/>
              <a:ext cx="141180" cy="141180"/>
            </a:xfrm>
            <a:custGeom>
              <a:avLst/>
              <a:gdLst>
                <a:gd name="connsiteX0" fmla="*/ 0 w 687172"/>
                <a:gd name="connsiteY0" fmla="*/ 1 h 687172"/>
                <a:gd name="connsiteX1" fmla="*/ 477930 w 687172"/>
                <a:gd name="connsiteY1" fmla="*/ 0 h 687172"/>
                <a:gd name="connsiteX2" fmla="*/ 687172 w 687172"/>
                <a:gd name="connsiteY2" fmla="*/ 209242 h 687172"/>
                <a:gd name="connsiteX3" fmla="*/ 687172 w 687172"/>
                <a:gd name="connsiteY3" fmla="*/ 687172 h 687172"/>
                <a:gd name="connsiteX4" fmla="*/ 574946 w 687172"/>
                <a:gd name="connsiteY4" fmla="*/ 687172 h 687172"/>
                <a:gd name="connsiteX5" fmla="*/ 574945 w 687172"/>
                <a:gd name="connsiteY5" fmla="*/ 238336 h 687172"/>
                <a:gd name="connsiteX6" fmla="*/ 448836 w 687172"/>
                <a:gd name="connsiteY6" fmla="*/ 112227 h 687172"/>
                <a:gd name="connsiteX7" fmla="*/ 0 w 687172"/>
                <a:gd name="connsiteY7" fmla="*/ 112227 h 687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7172" h="687172">
                  <a:moveTo>
                    <a:pt x="0" y="1"/>
                  </a:moveTo>
                  <a:lnTo>
                    <a:pt x="477930" y="0"/>
                  </a:lnTo>
                  <a:cubicBezTo>
                    <a:pt x="593491" y="0"/>
                    <a:pt x="687172" y="93681"/>
                    <a:pt x="687172" y="209242"/>
                  </a:cubicBezTo>
                  <a:lnTo>
                    <a:pt x="687172" y="687172"/>
                  </a:lnTo>
                  <a:lnTo>
                    <a:pt x="574946" y="687172"/>
                  </a:lnTo>
                  <a:lnTo>
                    <a:pt x="574945" y="238336"/>
                  </a:lnTo>
                  <a:cubicBezTo>
                    <a:pt x="574946" y="168688"/>
                    <a:pt x="518485" y="112227"/>
                    <a:pt x="448836" y="112227"/>
                  </a:cubicBezTo>
                  <a:lnTo>
                    <a:pt x="0" y="112227"/>
                  </a:lnTo>
                  <a:close/>
                </a:path>
              </a:pathLst>
            </a:custGeom>
            <a:solidFill>
              <a:srgbClr val="FFFFFF"/>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a:ln>
                  <a:noFill/>
                </a:ln>
                <a:solidFill>
                  <a:srgbClr val="FFFFFF"/>
                </a:solidFill>
                <a:effectLst/>
                <a:uLnTx/>
                <a:uFillTx/>
                <a:latin typeface="Century Gothic" panose="020B0502020202020204"/>
                <a:ea typeface="微软雅黑 Light" panose="020B0502040204020203" charset="-122"/>
              </a:endParaRPr>
            </a:p>
          </p:txBody>
        </p:sp>
        <p:sp>
          <p:nvSpPr>
            <p:cNvPr id="87" name="任意多边形 280"/>
            <p:cNvSpPr/>
            <p:nvPr userDrawn="1"/>
          </p:nvSpPr>
          <p:spPr>
            <a:xfrm rot="2700000">
              <a:off x="6362461" y="-3736595"/>
              <a:ext cx="257928" cy="257928"/>
            </a:xfrm>
            <a:custGeom>
              <a:avLst/>
              <a:gdLst>
                <a:gd name="connsiteX0" fmla="*/ 238336 w 1255427"/>
                <a:gd name="connsiteY0" fmla="*/ 112227 h 1255427"/>
                <a:gd name="connsiteX1" fmla="*/ 112227 w 1255427"/>
                <a:gd name="connsiteY1" fmla="*/ 238336 h 1255427"/>
                <a:gd name="connsiteX2" fmla="*/ 112227 w 1255427"/>
                <a:gd name="connsiteY2" fmla="*/ 1017091 h 1255427"/>
                <a:gd name="connsiteX3" fmla="*/ 238336 w 1255427"/>
                <a:gd name="connsiteY3" fmla="*/ 1143200 h 1255427"/>
                <a:gd name="connsiteX4" fmla="*/ 1017091 w 1255427"/>
                <a:gd name="connsiteY4" fmla="*/ 1143200 h 1255427"/>
                <a:gd name="connsiteX5" fmla="*/ 1143200 w 1255427"/>
                <a:gd name="connsiteY5" fmla="*/ 1017091 h 1255427"/>
                <a:gd name="connsiteX6" fmla="*/ 1143200 w 1255427"/>
                <a:gd name="connsiteY6" fmla="*/ 238336 h 1255427"/>
                <a:gd name="connsiteX7" fmla="*/ 1017091 w 1255427"/>
                <a:gd name="connsiteY7" fmla="*/ 112227 h 1255427"/>
                <a:gd name="connsiteX8" fmla="*/ 209242 w 1255427"/>
                <a:gd name="connsiteY8" fmla="*/ 0 h 1255427"/>
                <a:gd name="connsiteX9" fmla="*/ 1046185 w 1255427"/>
                <a:gd name="connsiteY9" fmla="*/ 0 h 1255427"/>
                <a:gd name="connsiteX10" fmla="*/ 1255427 w 1255427"/>
                <a:gd name="connsiteY10" fmla="*/ 209242 h 1255427"/>
                <a:gd name="connsiteX11" fmla="*/ 1255427 w 1255427"/>
                <a:gd name="connsiteY11" fmla="*/ 1046185 h 1255427"/>
                <a:gd name="connsiteX12" fmla="*/ 1046185 w 1255427"/>
                <a:gd name="connsiteY12" fmla="*/ 1255427 h 1255427"/>
                <a:gd name="connsiteX13" fmla="*/ 209242 w 1255427"/>
                <a:gd name="connsiteY13" fmla="*/ 1255427 h 1255427"/>
                <a:gd name="connsiteX14" fmla="*/ 0 w 1255427"/>
                <a:gd name="connsiteY14" fmla="*/ 1046185 h 1255427"/>
                <a:gd name="connsiteX15" fmla="*/ 0 w 1255427"/>
                <a:gd name="connsiteY15" fmla="*/ 209242 h 1255427"/>
                <a:gd name="connsiteX16" fmla="*/ 209242 w 1255427"/>
                <a:gd name="connsiteY16" fmla="*/ 0 h 1255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55427" h="1255427">
                  <a:moveTo>
                    <a:pt x="238336" y="112227"/>
                  </a:moveTo>
                  <a:cubicBezTo>
                    <a:pt x="168688" y="112227"/>
                    <a:pt x="112227" y="168688"/>
                    <a:pt x="112227" y="238336"/>
                  </a:cubicBezTo>
                  <a:lnTo>
                    <a:pt x="112227" y="1017091"/>
                  </a:lnTo>
                  <a:cubicBezTo>
                    <a:pt x="112227" y="1086739"/>
                    <a:pt x="168688" y="1143200"/>
                    <a:pt x="238336" y="1143200"/>
                  </a:cubicBezTo>
                  <a:lnTo>
                    <a:pt x="1017091" y="1143200"/>
                  </a:lnTo>
                  <a:cubicBezTo>
                    <a:pt x="1086739" y="1143200"/>
                    <a:pt x="1143200" y="1086739"/>
                    <a:pt x="1143200" y="1017091"/>
                  </a:cubicBezTo>
                  <a:lnTo>
                    <a:pt x="1143200" y="238336"/>
                  </a:lnTo>
                  <a:cubicBezTo>
                    <a:pt x="1143200" y="168688"/>
                    <a:pt x="1086739" y="112227"/>
                    <a:pt x="1017091" y="112227"/>
                  </a:cubicBezTo>
                  <a:close/>
                  <a:moveTo>
                    <a:pt x="209242" y="0"/>
                  </a:moveTo>
                  <a:lnTo>
                    <a:pt x="1046185" y="0"/>
                  </a:lnTo>
                  <a:cubicBezTo>
                    <a:pt x="1161746" y="0"/>
                    <a:pt x="1255427" y="93681"/>
                    <a:pt x="1255427" y="209242"/>
                  </a:cubicBezTo>
                  <a:lnTo>
                    <a:pt x="1255427" y="1046185"/>
                  </a:lnTo>
                  <a:cubicBezTo>
                    <a:pt x="1255427" y="1161746"/>
                    <a:pt x="1161746" y="1255427"/>
                    <a:pt x="1046185" y="1255427"/>
                  </a:cubicBezTo>
                  <a:lnTo>
                    <a:pt x="209242" y="1255427"/>
                  </a:lnTo>
                  <a:cubicBezTo>
                    <a:pt x="93681" y="1255427"/>
                    <a:pt x="0" y="1161746"/>
                    <a:pt x="0" y="1046185"/>
                  </a:cubicBezTo>
                  <a:lnTo>
                    <a:pt x="0" y="209242"/>
                  </a:lnTo>
                  <a:cubicBezTo>
                    <a:pt x="0" y="93681"/>
                    <a:pt x="93681" y="0"/>
                    <a:pt x="209242" y="0"/>
                  </a:cubicBezTo>
                  <a:close/>
                </a:path>
              </a:pathLst>
            </a:custGeom>
            <a:solidFill>
              <a:srgbClr val="FFFFFF"/>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a:ln>
                  <a:noFill/>
                </a:ln>
                <a:solidFill>
                  <a:srgbClr val="FFFFFF"/>
                </a:solidFill>
                <a:effectLst/>
                <a:uLnTx/>
                <a:uFillTx/>
                <a:latin typeface="Century Gothic" panose="020B0502020202020204"/>
                <a:ea typeface="微软雅黑 Light" panose="020B0502040204020203" charset="-122"/>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五项目录">
    <p:bg>
      <p:bgPr>
        <a:solidFill>
          <a:schemeClr val="accent2"/>
        </a:solidFill>
        <a:effectLst/>
      </p:bgPr>
    </p:bg>
    <p:spTree>
      <p:nvGrpSpPr>
        <p:cNvPr id="1" name=""/>
        <p:cNvGrpSpPr/>
        <p:nvPr/>
      </p:nvGrpSpPr>
      <p:grpSpPr>
        <a:xfrm>
          <a:off x="0" y="0"/>
          <a:ext cx="0" cy="0"/>
          <a:chOff x="0" y="0"/>
          <a:chExt cx="0" cy="0"/>
        </a:xfrm>
      </p:grpSpPr>
      <p:sp>
        <p:nvSpPr>
          <p:cNvPr id="3" name="矩形 2"/>
          <p:cNvSpPr/>
          <p:nvPr userDrawn="1"/>
        </p:nvSpPr>
        <p:spPr>
          <a:xfrm>
            <a:off x="795" y="1"/>
            <a:ext cx="493913" cy="72901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solidFill>
                <a:schemeClr val="bg1"/>
              </a:solidFill>
              <a:latin typeface="Century Gothic" panose="020B0502020202020204"/>
              <a:ea typeface="微软雅黑" panose="020B0503020204020204" pitchFamily="34" charset="-122"/>
            </a:endParaRPr>
          </a:p>
        </p:txBody>
      </p:sp>
      <p:sp>
        <p:nvSpPr>
          <p:cNvPr id="49" name="文本占位符 6"/>
          <p:cNvSpPr>
            <a:spLocks noGrp="1"/>
          </p:cNvSpPr>
          <p:nvPr>
            <p:ph type="body" sz="quarter" idx="12"/>
          </p:nvPr>
        </p:nvSpPr>
        <p:spPr>
          <a:xfrm>
            <a:off x="677665" y="229527"/>
            <a:ext cx="3674879" cy="480131"/>
          </a:xfrm>
          <a:prstGeom prst="rect">
            <a:avLst/>
          </a:prstGeom>
        </p:spPr>
        <p:txBody>
          <a:bodyPr/>
          <a:lstStyle>
            <a:lvl1pPr>
              <a:defRPr kumimoji="1" lang="zh-CN" altLang="en-US" dirty="0">
                <a:solidFill>
                  <a:schemeClr val="bg1"/>
                </a:solidFill>
              </a:defRPr>
            </a:lvl1pPr>
          </a:lstStyle>
          <a:p>
            <a:pPr marL="0" lvl="0" indent="0">
              <a:buNone/>
            </a:pPr>
            <a:endParaRPr lang="zh-CN" altLang="en-US" dirty="0"/>
          </a:p>
        </p:txBody>
      </p:sp>
      <p:sp>
        <p:nvSpPr>
          <p:cNvPr id="50" name="文本占位符 6"/>
          <p:cNvSpPr>
            <a:spLocks noGrp="1"/>
          </p:cNvSpPr>
          <p:nvPr>
            <p:ph type="body" sz="quarter" idx="13" hasCustomPrompt="1"/>
          </p:nvPr>
        </p:nvSpPr>
        <p:spPr>
          <a:xfrm>
            <a:off x="4902197" y="1411963"/>
            <a:ext cx="1561644" cy="369330"/>
          </a:xfrm>
          <a:prstGeom prst="rect">
            <a:avLst/>
          </a:prstGeom>
          <a:noFill/>
          <a:ln>
            <a:noFill/>
          </a:ln>
        </p:spPr>
        <p:txBody>
          <a:bodyPr wrap="none" lIns="91439" tIns="45719" rIns="91439" bIns="45719">
            <a:spAutoFit/>
          </a:bodyPr>
          <a:lstStyle>
            <a:lvl1pPr marL="0" marR="0" indent="0" algn="l" defTabSz="914400" rtl="0" eaLnBrk="1" fontAlgn="base" latinLnBrk="0" hangingPunct="1">
              <a:lnSpc>
                <a:spcPct val="90000"/>
              </a:lnSpc>
              <a:spcBef>
                <a:spcPct val="0"/>
              </a:spcBef>
              <a:spcAft>
                <a:spcPct val="0"/>
              </a:spcAft>
              <a:buClrTx/>
              <a:buSzTx/>
              <a:buFont typeface="Arial" panose="020B0604020202020204" pitchFamily="34" charset="0"/>
              <a:buNone/>
              <a:defRPr lang="zh-CN" altLang="en-US" sz="2000" b="1" dirty="0">
                <a:solidFill>
                  <a:srgbClr val="FFFFFF"/>
                </a:solidFill>
                <a:ea typeface="微软雅黑 Light" panose="020B0502040204020203" charset="-122"/>
                <a:cs typeface="微软雅黑 Light" panose="020B0502040204020203" charset="-122"/>
              </a:defRPr>
            </a:lvl1pPr>
          </a:lstStyle>
          <a:p>
            <a:pPr marL="0" marR="0" lvl="0" indent="0" algn="l" defTabSz="914400" rtl="0" eaLnBrk="1" fontAlgn="base" latinLnBrk="0" hangingPunct="1">
              <a:lnSpc>
                <a:spcPct val="90000"/>
              </a:lnSpc>
              <a:spcBef>
                <a:spcPct val="0"/>
              </a:spcBef>
              <a:spcAft>
                <a:spcPct val="0"/>
              </a:spcAft>
              <a:buClrTx/>
              <a:buSzTx/>
              <a:buFont typeface="Arial" panose="020B0604020202020204" pitchFamily="34" charset="0"/>
              <a:buNone/>
              <a:defRPr/>
            </a:pPr>
            <a:r>
              <a:rPr lang="en-US" altLang="zh-CN" sz="2000" b="1" dirty="0">
                <a:solidFill>
                  <a:srgbClr val="FFFFFF"/>
                </a:solidFill>
                <a:ea typeface="微软雅黑 Light" panose="020B0502040204020203" charset="-122"/>
                <a:cs typeface="微软雅黑 Light" panose="020B0502040204020203" charset="-122"/>
              </a:rPr>
              <a:t>Chapter 01</a:t>
            </a:r>
            <a:endParaRPr lang="zh-CN" altLang="en-US" sz="2000" b="1" dirty="0">
              <a:solidFill>
                <a:srgbClr val="FFFFFF"/>
              </a:solidFill>
              <a:ea typeface="微软雅黑 Light" panose="020B0502040204020203" charset="-122"/>
              <a:cs typeface="微软雅黑 Light" panose="020B0502040204020203" charset="-122"/>
            </a:endParaRPr>
          </a:p>
        </p:txBody>
      </p:sp>
      <p:sp>
        <p:nvSpPr>
          <p:cNvPr id="51" name="文本占位符 6"/>
          <p:cNvSpPr>
            <a:spLocks noGrp="1"/>
          </p:cNvSpPr>
          <p:nvPr>
            <p:ph type="body" sz="quarter" idx="14"/>
          </p:nvPr>
        </p:nvSpPr>
        <p:spPr>
          <a:xfrm>
            <a:off x="6830544" y="1260794"/>
            <a:ext cx="4309681" cy="369332"/>
          </a:xfrm>
          <a:prstGeom prst="rect">
            <a:avLst/>
          </a:prstGeom>
        </p:spPr>
        <p:txBody>
          <a:bodyPr wrap="square">
            <a:spAutoFit/>
          </a:bodyPr>
          <a:lstStyle>
            <a:lvl1pPr marL="0" indent="0">
              <a:buNone/>
              <a:defRPr lang="zh-CN" altLang="en-US" sz="200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lvl="0" defTabSz="914400" fontAlgn="base">
              <a:spcBef>
                <a:spcPct val="0"/>
              </a:spcBef>
              <a:spcAft>
                <a:spcPct val="0"/>
              </a:spcAft>
            </a:pPr>
            <a:endParaRPr lang="zh-CN" altLang="en-US" dirty="0"/>
          </a:p>
        </p:txBody>
      </p:sp>
      <p:sp>
        <p:nvSpPr>
          <p:cNvPr id="52" name="文本占位符 6"/>
          <p:cNvSpPr>
            <a:spLocks noGrp="1"/>
          </p:cNvSpPr>
          <p:nvPr>
            <p:ph type="body" sz="quarter" idx="15"/>
          </p:nvPr>
        </p:nvSpPr>
        <p:spPr>
          <a:xfrm>
            <a:off x="6830544" y="1601440"/>
            <a:ext cx="4309681" cy="313932"/>
          </a:xfrm>
          <a:prstGeom prst="rect">
            <a:avLst/>
          </a:prstGeom>
        </p:spPr>
        <p:txBody>
          <a:bodyPr wrap="square">
            <a:spAutoFit/>
          </a:bodyPr>
          <a:lstStyle>
            <a:lvl1pPr marL="0" indent="0">
              <a:buNone/>
              <a:defRPr lang="zh-CN" altLang="en-US" sz="1600" kern="1200" dirty="0">
                <a:solidFill>
                  <a:srgbClr val="FFFFFF"/>
                </a:solidFill>
                <a:latin typeface="+mn-lt"/>
                <a:ea typeface="微软雅黑 Light" panose="020B0502040204020203" charset="-122"/>
                <a:cs typeface="微软雅黑 Light" panose="020B0502040204020203" charset="-122"/>
              </a:defRPr>
            </a:lvl1pPr>
          </a:lstStyle>
          <a:p>
            <a:pPr lvl="0"/>
            <a:endParaRPr lang="zh-CN" altLang="en-US" dirty="0"/>
          </a:p>
        </p:txBody>
      </p:sp>
      <p:grpSp>
        <p:nvGrpSpPr>
          <p:cNvPr id="55" name="组合 54"/>
          <p:cNvGrpSpPr/>
          <p:nvPr userDrawn="1"/>
        </p:nvGrpSpPr>
        <p:grpSpPr>
          <a:xfrm>
            <a:off x="6518228" y="1467665"/>
            <a:ext cx="257928" cy="257928"/>
            <a:chOff x="6362461" y="-3736595"/>
            <a:chExt cx="257928" cy="257928"/>
          </a:xfrm>
        </p:grpSpPr>
        <p:sp>
          <p:nvSpPr>
            <p:cNvPr id="56" name="任意多边形 279"/>
            <p:cNvSpPr/>
            <p:nvPr userDrawn="1"/>
          </p:nvSpPr>
          <p:spPr>
            <a:xfrm rot="2700000">
              <a:off x="6408437" y="-3678221"/>
              <a:ext cx="141180" cy="141180"/>
            </a:xfrm>
            <a:custGeom>
              <a:avLst/>
              <a:gdLst>
                <a:gd name="connsiteX0" fmla="*/ 0 w 687172"/>
                <a:gd name="connsiteY0" fmla="*/ 1 h 687172"/>
                <a:gd name="connsiteX1" fmla="*/ 477930 w 687172"/>
                <a:gd name="connsiteY1" fmla="*/ 0 h 687172"/>
                <a:gd name="connsiteX2" fmla="*/ 687172 w 687172"/>
                <a:gd name="connsiteY2" fmla="*/ 209242 h 687172"/>
                <a:gd name="connsiteX3" fmla="*/ 687172 w 687172"/>
                <a:gd name="connsiteY3" fmla="*/ 687172 h 687172"/>
                <a:gd name="connsiteX4" fmla="*/ 574946 w 687172"/>
                <a:gd name="connsiteY4" fmla="*/ 687172 h 687172"/>
                <a:gd name="connsiteX5" fmla="*/ 574945 w 687172"/>
                <a:gd name="connsiteY5" fmla="*/ 238336 h 687172"/>
                <a:gd name="connsiteX6" fmla="*/ 448836 w 687172"/>
                <a:gd name="connsiteY6" fmla="*/ 112227 h 687172"/>
                <a:gd name="connsiteX7" fmla="*/ 0 w 687172"/>
                <a:gd name="connsiteY7" fmla="*/ 112227 h 687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7172" h="687172">
                  <a:moveTo>
                    <a:pt x="0" y="1"/>
                  </a:moveTo>
                  <a:lnTo>
                    <a:pt x="477930" y="0"/>
                  </a:lnTo>
                  <a:cubicBezTo>
                    <a:pt x="593491" y="0"/>
                    <a:pt x="687172" y="93681"/>
                    <a:pt x="687172" y="209242"/>
                  </a:cubicBezTo>
                  <a:lnTo>
                    <a:pt x="687172" y="687172"/>
                  </a:lnTo>
                  <a:lnTo>
                    <a:pt x="574946" y="687172"/>
                  </a:lnTo>
                  <a:lnTo>
                    <a:pt x="574945" y="238336"/>
                  </a:lnTo>
                  <a:cubicBezTo>
                    <a:pt x="574946" y="168688"/>
                    <a:pt x="518485" y="112227"/>
                    <a:pt x="448836" y="112227"/>
                  </a:cubicBezTo>
                  <a:lnTo>
                    <a:pt x="0" y="112227"/>
                  </a:lnTo>
                  <a:close/>
                </a:path>
              </a:pathLst>
            </a:custGeom>
            <a:solidFill>
              <a:srgbClr val="FFFFFF"/>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a:ln>
                  <a:noFill/>
                </a:ln>
                <a:solidFill>
                  <a:srgbClr val="FFFFFF"/>
                </a:solidFill>
                <a:effectLst/>
                <a:uLnTx/>
                <a:uFillTx/>
                <a:latin typeface="Century Gothic" panose="020B0502020202020204"/>
                <a:ea typeface="微软雅黑 Light" panose="020B0502040204020203" charset="-122"/>
              </a:endParaRPr>
            </a:p>
          </p:txBody>
        </p:sp>
        <p:sp>
          <p:nvSpPr>
            <p:cNvPr id="57" name="任意多边形 280"/>
            <p:cNvSpPr/>
            <p:nvPr userDrawn="1"/>
          </p:nvSpPr>
          <p:spPr>
            <a:xfrm rot="2700000">
              <a:off x="6362461" y="-3736595"/>
              <a:ext cx="257928" cy="257928"/>
            </a:xfrm>
            <a:custGeom>
              <a:avLst/>
              <a:gdLst>
                <a:gd name="connsiteX0" fmla="*/ 238336 w 1255427"/>
                <a:gd name="connsiteY0" fmla="*/ 112227 h 1255427"/>
                <a:gd name="connsiteX1" fmla="*/ 112227 w 1255427"/>
                <a:gd name="connsiteY1" fmla="*/ 238336 h 1255427"/>
                <a:gd name="connsiteX2" fmla="*/ 112227 w 1255427"/>
                <a:gd name="connsiteY2" fmla="*/ 1017091 h 1255427"/>
                <a:gd name="connsiteX3" fmla="*/ 238336 w 1255427"/>
                <a:gd name="connsiteY3" fmla="*/ 1143200 h 1255427"/>
                <a:gd name="connsiteX4" fmla="*/ 1017091 w 1255427"/>
                <a:gd name="connsiteY4" fmla="*/ 1143200 h 1255427"/>
                <a:gd name="connsiteX5" fmla="*/ 1143200 w 1255427"/>
                <a:gd name="connsiteY5" fmla="*/ 1017091 h 1255427"/>
                <a:gd name="connsiteX6" fmla="*/ 1143200 w 1255427"/>
                <a:gd name="connsiteY6" fmla="*/ 238336 h 1255427"/>
                <a:gd name="connsiteX7" fmla="*/ 1017091 w 1255427"/>
                <a:gd name="connsiteY7" fmla="*/ 112227 h 1255427"/>
                <a:gd name="connsiteX8" fmla="*/ 209242 w 1255427"/>
                <a:gd name="connsiteY8" fmla="*/ 0 h 1255427"/>
                <a:gd name="connsiteX9" fmla="*/ 1046185 w 1255427"/>
                <a:gd name="connsiteY9" fmla="*/ 0 h 1255427"/>
                <a:gd name="connsiteX10" fmla="*/ 1255427 w 1255427"/>
                <a:gd name="connsiteY10" fmla="*/ 209242 h 1255427"/>
                <a:gd name="connsiteX11" fmla="*/ 1255427 w 1255427"/>
                <a:gd name="connsiteY11" fmla="*/ 1046185 h 1255427"/>
                <a:gd name="connsiteX12" fmla="*/ 1046185 w 1255427"/>
                <a:gd name="connsiteY12" fmla="*/ 1255427 h 1255427"/>
                <a:gd name="connsiteX13" fmla="*/ 209242 w 1255427"/>
                <a:gd name="connsiteY13" fmla="*/ 1255427 h 1255427"/>
                <a:gd name="connsiteX14" fmla="*/ 0 w 1255427"/>
                <a:gd name="connsiteY14" fmla="*/ 1046185 h 1255427"/>
                <a:gd name="connsiteX15" fmla="*/ 0 w 1255427"/>
                <a:gd name="connsiteY15" fmla="*/ 209242 h 1255427"/>
                <a:gd name="connsiteX16" fmla="*/ 209242 w 1255427"/>
                <a:gd name="connsiteY16" fmla="*/ 0 h 1255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55427" h="1255427">
                  <a:moveTo>
                    <a:pt x="238336" y="112227"/>
                  </a:moveTo>
                  <a:cubicBezTo>
                    <a:pt x="168688" y="112227"/>
                    <a:pt x="112227" y="168688"/>
                    <a:pt x="112227" y="238336"/>
                  </a:cubicBezTo>
                  <a:lnTo>
                    <a:pt x="112227" y="1017091"/>
                  </a:lnTo>
                  <a:cubicBezTo>
                    <a:pt x="112227" y="1086739"/>
                    <a:pt x="168688" y="1143200"/>
                    <a:pt x="238336" y="1143200"/>
                  </a:cubicBezTo>
                  <a:lnTo>
                    <a:pt x="1017091" y="1143200"/>
                  </a:lnTo>
                  <a:cubicBezTo>
                    <a:pt x="1086739" y="1143200"/>
                    <a:pt x="1143200" y="1086739"/>
                    <a:pt x="1143200" y="1017091"/>
                  </a:cubicBezTo>
                  <a:lnTo>
                    <a:pt x="1143200" y="238336"/>
                  </a:lnTo>
                  <a:cubicBezTo>
                    <a:pt x="1143200" y="168688"/>
                    <a:pt x="1086739" y="112227"/>
                    <a:pt x="1017091" y="112227"/>
                  </a:cubicBezTo>
                  <a:close/>
                  <a:moveTo>
                    <a:pt x="209242" y="0"/>
                  </a:moveTo>
                  <a:lnTo>
                    <a:pt x="1046185" y="0"/>
                  </a:lnTo>
                  <a:cubicBezTo>
                    <a:pt x="1161746" y="0"/>
                    <a:pt x="1255427" y="93681"/>
                    <a:pt x="1255427" y="209242"/>
                  </a:cubicBezTo>
                  <a:lnTo>
                    <a:pt x="1255427" y="1046185"/>
                  </a:lnTo>
                  <a:cubicBezTo>
                    <a:pt x="1255427" y="1161746"/>
                    <a:pt x="1161746" y="1255427"/>
                    <a:pt x="1046185" y="1255427"/>
                  </a:cubicBezTo>
                  <a:lnTo>
                    <a:pt x="209242" y="1255427"/>
                  </a:lnTo>
                  <a:cubicBezTo>
                    <a:pt x="93681" y="1255427"/>
                    <a:pt x="0" y="1161746"/>
                    <a:pt x="0" y="1046185"/>
                  </a:cubicBezTo>
                  <a:lnTo>
                    <a:pt x="0" y="209242"/>
                  </a:lnTo>
                  <a:cubicBezTo>
                    <a:pt x="0" y="93681"/>
                    <a:pt x="93681" y="0"/>
                    <a:pt x="209242" y="0"/>
                  </a:cubicBezTo>
                  <a:close/>
                </a:path>
              </a:pathLst>
            </a:custGeom>
            <a:solidFill>
              <a:srgbClr val="FFFFFF"/>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a:ln>
                  <a:noFill/>
                </a:ln>
                <a:solidFill>
                  <a:srgbClr val="FFFFFF"/>
                </a:solidFill>
                <a:effectLst/>
                <a:uLnTx/>
                <a:uFillTx/>
                <a:latin typeface="Century Gothic" panose="020B0502020202020204"/>
                <a:ea typeface="微软雅黑 Light" panose="020B0502040204020203" charset="-122"/>
              </a:endParaRPr>
            </a:p>
          </p:txBody>
        </p:sp>
      </p:grpSp>
      <p:sp>
        <p:nvSpPr>
          <p:cNvPr id="58" name="文本占位符 6"/>
          <p:cNvSpPr>
            <a:spLocks noGrp="1"/>
          </p:cNvSpPr>
          <p:nvPr>
            <p:ph type="body" sz="quarter" idx="16" hasCustomPrompt="1"/>
          </p:nvPr>
        </p:nvSpPr>
        <p:spPr>
          <a:xfrm>
            <a:off x="4902197" y="2281950"/>
            <a:ext cx="1561644" cy="369330"/>
          </a:xfrm>
          <a:prstGeom prst="rect">
            <a:avLst/>
          </a:prstGeom>
          <a:noFill/>
          <a:ln>
            <a:noFill/>
          </a:ln>
        </p:spPr>
        <p:txBody>
          <a:bodyPr wrap="none" lIns="91439" tIns="45719" rIns="91439" bIns="45719">
            <a:spAutoFit/>
          </a:bodyPr>
          <a:lstStyle>
            <a:lvl1pPr marL="0" marR="0" indent="0" algn="l" defTabSz="914400" rtl="0" eaLnBrk="1" fontAlgn="base" latinLnBrk="0" hangingPunct="1">
              <a:lnSpc>
                <a:spcPct val="90000"/>
              </a:lnSpc>
              <a:spcBef>
                <a:spcPct val="0"/>
              </a:spcBef>
              <a:spcAft>
                <a:spcPct val="0"/>
              </a:spcAft>
              <a:buClrTx/>
              <a:buSzTx/>
              <a:buFont typeface="Arial" panose="020B0604020202020204" pitchFamily="34" charset="0"/>
              <a:buNone/>
              <a:defRPr lang="zh-CN" altLang="en-US" sz="2000" b="1" dirty="0">
                <a:solidFill>
                  <a:srgbClr val="FFFFFF"/>
                </a:solidFill>
                <a:ea typeface="微软雅黑 Light" panose="020B0502040204020203" charset="-122"/>
                <a:cs typeface="微软雅黑 Light" panose="020B0502040204020203" charset="-122"/>
              </a:defRPr>
            </a:lvl1pPr>
          </a:lstStyle>
          <a:p>
            <a:pPr marL="0" marR="0" lvl="0" indent="0" algn="l" defTabSz="914400" rtl="0" eaLnBrk="1" fontAlgn="base" latinLnBrk="0" hangingPunct="1">
              <a:lnSpc>
                <a:spcPct val="90000"/>
              </a:lnSpc>
              <a:spcBef>
                <a:spcPct val="0"/>
              </a:spcBef>
              <a:spcAft>
                <a:spcPct val="0"/>
              </a:spcAft>
              <a:buClrTx/>
              <a:buSzTx/>
              <a:buFont typeface="Arial" panose="020B0604020202020204" pitchFamily="34" charset="0"/>
              <a:buNone/>
              <a:defRPr/>
            </a:pPr>
            <a:r>
              <a:rPr lang="en-US" altLang="zh-CN" sz="2000" b="1" dirty="0">
                <a:solidFill>
                  <a:srgbClr val="FFFFFF"/>
                </a:solidFill>
                <a:ea typeface="微软雅黑 Light" panose="020B0502040204020203" charset="-122"/>
                <a:cs typeface="微软雅黑 Light" panose="020B0502040204020203" charset="-122"/>
              </a:rPr>
              <a:t>Chapter 01</a:t>
            </a:r>
            <a:endParaRPr lang="zh-CN" altLang="en-US" sz="2000" b="1" dirty="0">
              <a:solidFill>
                <a:srgbClr val="FFFFFF"/>
              </a:solidFill>
              <a:ea typeface="微软雅黑 Light" panose="020B0502040204020203" charset="-122"/>
              <a:cs typeface="微软雅黑 Light" panose="020B0502040204020203" charset="-122"/>
            </a:endParaRPr>
          </a:p>
        </p:txBody>
      </p:sp>
      <p:sp>
        <p:nvSpPr>
          <p:cNvPr id="59" name="文本占位符 6"/>
          <p:cNvSpPr>
            <a:spLocks noGrp="1"/>
          </p:cNvSpPr>
          <p:nvPr>
            <p:ph type="body" sz="quarter" idx="17"/>
          </p:nvPr>
        </p:nvSpPr>
        <p:spPr>
          <a:xfrm>
            <a:off x="6830544" y="2130781"/>
            <a:ext cx="4309681" cy="369332"/>
          </a:xfrm>
          <a:prstGeom prst="rect">
            <a:avLst/>
          </a:prstGeom>
        </p:spPr>
        <p:txBody>
          <a:bodyPr wrap="square">
            <a:spAutoFit/>
          </a:bodyPr>
          <a:lstStyle>
            <a:lvl1pPr marL="0" indent="0">
              <a:buNone/>
              <a:defRPr lang="zh-CN" altLang="en-US" sz="200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lvl="0" defTabSz="914400" fontAlgn="base">
              <a:spcBef>
                <a:spcPct val="0"/>
              </a:spcBef>
              <a:spcAft>
                <a:spcPct val="0"/>
              </a:spcAft>
            </a:pPr>
            <a:endParaRPr lang="zh-CN" altLang="en-US" dirty="0"/>
          </a:p>
        </p:txBody>
      </p:sp>
      <p:sp>
        <p:nvSpPr>
          <p:cNvPr id="60" name="文本占位符 6"/>
          <p:cNvSpPr>
            <a:spLocks noGrp="1"/>
          </p:cNvSpPr>
          <p:nvPr>
            <p:ph type="body" sz="quarter" idx="18"/>
          </p:nvPr>
        </p:nvSpPr>
        <p:spPr>
          <a:xfrm>
            <a:off x="6830544" y="2471427"/>
            <a:ext cx="4309681" cy="313932"/>
          </a:xfrm>
          <a:prstGeom prst="rect">
            <a:avLst/>
          </a:prstGeom>
        </p:spPr>
        <p:txBody>
          <a:bodyPr wrap="square">
            <a:spAutoFit/>
          </a:bodyPr>
          <a:lstStyle>
            <a:lvl1pPr marL="0" indent="0">
              <a:buNone/>
              <a:defRPr lang="zh-CN" altLang="en-US" sz="1600" kern="1200" dirty="0">
                <a:solidFill>
                  <a:srgbClr val="FFFFFF"/>
                </a:solidFill>
                <a:latin typeface="+mn-lt"/>
                <a:ea typeface="微软雅黑 Light" panose="020B0502040204020203" charset="-122"/>
                <a:cs typeface="微软雅黑 Light" panose="020B0502040204020203" charset="-122"/>
              </a:defRPr>
            </a:lvl1pPr>
          </a:lstStyle>
          <a:p>
            <a:pPr lvl="0"/>
            <a:endParaRPr lang="zh-CN" altLang="en-US" dirty="0"/>
          </a:p>
        </p:txBody>
      </p:sp>
      <p:grpSp>
        <p:nvGrpSpPr>
          <p:cNvPr id="61" name="组合 60"/>
          <p:cNvGrpSpPr/>
          <p:nvPr userDrawn="1"/>
        </p:nvGrpSpPr>
        <p:grpSpPr>
          <a:xfrm>
            <a:off x="6518228" y="2337652"/>
            <a:ext cx="257928" cy="257928"/>
            <a:chOff x="6362461" y="-3736595"/>
            <a:chExt cx="257928" cy="257928"/>
          </a:xfrm>
        </p:grpSpPr>
        <p:sp>
          <p:nvSpPr>
            <p:cNvPr id="62" name="任意多边形 279"/>
            <p:cNvSpPr/>
            <p:nvPr userDrawn="1"/>
          </p:nvSpPr>
          <p:spPr>
            <a:xfrm rot="2700000">
              <a:off x="6408437" y="-3678221"/>
              <a:ext cx="141180" cy="141180"/>
            </a:xfrm>
            <a:custGeom>
              <a:avLst/>
              <a:gdLst>
                <a:gd name="connsiteX0" fmla="*/ 0 w 687172"/>
                <a:gd name="connsiteY0" fmla="*/ 1 h 687172"/>
                <a:gd name="connsiteX1" fmla="*/ 477930 w 687172"/>
                <a:gd name="connsiteY1" fmla="*/ 0 h 687172"/>
                <a:gd name="connsiteX2" fmla="*/ 687172 w 687172"/>
                <a:gd name="connsiteY2" fmla="*/ 209242 h 687172"/>
                <a:gd name="connsiteX3" fmla="*/ 687172 w 687172"/>
                <a:gd name="connsiteY3" fmla="*/ 687172 h 687172"/>
                <a:gd name="connsiteX4" fmla="*/ 574946 w 687172"/>
                <a:gd name="connsiteY4" fmla="*/ 687172 h 687172"/>
                <a:gd name="connsiteX5" fmla="*/ 574945 w 687172"/>
                <a:gd name="connsiteY5" fmla="*/ 238336 h 687172"/>
                <a:gd name="connsiteX6" fmla="*/ 448836 w 687172"/>
                <a:gd name="connsiteY6" fmla="*/ 112227 h 687172"/>
                <a:gd name="connsiteX7" fmla="*/ 0 w 687172"/>
                <a:gd name="connsiteY7" fmla="*/ 112227 h 687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7172" h="687172">
                  <a:moveTo>
                    <a:pt x="0" y="1"/>
                  </a:moveTo>
                  <a:lnTo>
                    <a:pt x="477930" y="0"/>
                  </a:lnTo>
                  <a:cubicBezTo>
                    <a:pt x="593491" y="0"/>
                    <a:pt x="687172" y="93681"/>
                    <a:pt x="687172" y="209242"/>
                  </a:cubicBezTo>
                  <a:lnTo>
                    <a:pt x="687172" y="687172"/>
                  </a:lnTo>
                  <a:lnTo>
                    <a:pt x="574946" y="687172"/>
                  </a:lnTo>
                  <a:lnTo>
                    <a:pt x="574945" y="238336"/>
                  </a:lnTo>
                  <a:cubicBezTo>
                    <a:pt x="574946" y="168688"/>
                    <a:pt x="518485" y="112227"/>
                    <a:pt x="448836" y="112227"/>
                  </a:cubicBezTo>
                  <a:lnTo>
                    <a:pt x="0" y="112227"/>
                  </a:lnTo>
                  <a:close/>
                </a:path>
              </a:pathLst>
            </a:custGeom>
            <a:solidFill>
              <a:srgbClr val="FFFFFF"/>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a:ln>
                  <a:noFill/>
                </a:ln>
                <a:solidFill>
                  <a:srgbClr val="FFFFFF"/>
                </a:solidFill>
                <a:effectLst/>
                <a:uLnTx/>
                <a:uFillTx/>
                <a:latin typeface="Century Gothic" panose="020B0502020202020204"/>
                <a:ea typeface="微软雅黑 Light" panose="020B0502040204020203" charset="-122"/>
              </a:endParaRPr>
            </a:p>
          </p:txBody>
        </p:sp>
        <p:sp>
          <p:nvSpPr>
            <p:cNvPr id="63" name="任意多边形 280"/>
            <p:cNvSpPr/>
            <p:nvPr userDrawn="1"/>
          </p:nvSpPr>
          <p:spPr>
            <a:xfrm rot="2700000">
              <a:off x="6362461" y="-3736595"/>
              <a:ext cx="257928" cy="257928"/>
            </a:xfrm>
            <a:custGeom>
              <a:avLst/>
              <a:gdLst>
                <a:gd name="connsiteX0" fmla="*/ 238336 w 1255427"/>
                <a:gd name="connsiteY0" fmla="*/ 112227 h 1255427"/>
                <a:gd name="connsiteX1" fmla="*/ 112227 w 1255427"/>
                <a:gd name="connsiteY1" fmla="*/ 238336 h 1255427"/>
                <a:gd name="connsiteX2" fmla="*/ 112227 w 1255427"/>
                <a:gd name="connsiteY2" fmla="*/ 1017091 h 1255427"/>
                <a:gd name="connsiteX3" fmla="*/ 238336 w 1255427"/>
                <a:gd name="connsiteY3" fmla="*/ 1143200 h 1255427"/>
                <a:gd name="connsiteX4" fmla="*/ 1017091 w 1255427"/>
                <a:gd name="connsiteY4" fmla="*/ 1143200 h 1255427"/>
                <a:gd name="connsiteX5" fmla="*/ 1143200 w 1255427"/>
                <a:gd name="connsiteY5" fmla="*/ 1017091 h 1255427"/>
                <a:gd name="connsiteX6" fmla="*/ 1143200 w 1255427"/>
                <a:gd name="connsiteY6" fmla="*/ 238336 h 1255427"/>
                <a:gd name="connsiteX7" fmla="*/ 1017091 w 1255427"/>
                <a:gd name="connsiteY7" fmla="*/ 112227 h 1255427"/>
                <a:gd name="connsiteX8" fmla="*/ 209242 w 1255427"/>
                <a:gd name="connsiteY8" fmla="*/ 0 h 1255427"/>
                <a:gd name="connsiteX9" fmla="*/ 1046185 w 1255427"/>
                <a:gd name="connsiteY9" fmla="*/ 0 h 1255427"/>
                <a:gd name="connsiteX10" fmla="*/ 1255427 w 1255427"/>
                <a:gd name="connsiteY10" fmla="*/ 209242 h 1255427"/>
                <a:gd name="connsiteX11" fmla="*/ 1255427 w 1255427"/>
                <a:gd name="connsiteY11" fmla="*/ 1046185 h 1255427"/>
                <a:gd name="connsiteX12" fmla="*/ 1046185 w 1255427"/>
                <a:gd name="connsiteY12" fmla="*/ 1255427 h 1255427"/>
                <a:gd name="connsiteX13" fmla="*/ 209242 w 1255427"/>
                <a:gd name="connsiteY13" fmla="*/ 1255427 h 1255427"/>
                <a:gd name="connsiteX14" fmla="*/ 0 w 1255427"/>
                <a:gd name="connsiteY14" fmla="*/ 1046185 h 1255427"/>
                <a:gd name="connsiteX15" fmla="*/ 0 w 1255427"/>
                <a:gd name="connsiteY15" fmla="*/ 209242 h 1255427"/>
                <a:gd name="connsiteX16" fmla="*/ 209242 w 1255427"/>
                <a:gd name="connsiteY16" fmla="*/ 0 h 1255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55427" h="1255427">
                  <a:moveTo>
                    <a:pt x="238336" y="112227"/>
                  </a:moveTo>
                  <a:cubicBezTo>
                    <a:pt x="168688" y="112227"/>
                    <a:pt x="112227" y="168688"/>
                    <a:pt x="112227" y="238336"/>
                  </a:cubicBezTo>
                  <a:lnTo>
                    <a:pt x="112227" y="1017091"/>
                  </a:lnTo>
                  <a:cubicBezTo>
                    <a:pt x="112227" y="1086739"/>
                    <a:pt x="168688" y="1143200"/>
                    <a:pt x="238336" y="1143200"/>
                  </a:cubicBezTo>
                  <a:lnTo>
                    <a:pt x="1017091" y="1143200"/>
                  </a:lnTo>
                  <a:cubicBezTo>
                    <a:pt x="1086739" y="1143200"/>
                    <a:pt x="1143200" y="1086739"/>
                    <a:pt x="1143200" y="1017091"/>
                  </a:cubicBezTo>
                  <a:lnTo>
                    <a:pt x="1143200" y="238336"/>
                  </a:lnTo>
                  <a:cubicBezTo>
                    <a:pt x="1143200" y="168688"/>
                    <a:pt x="1086739" y="112227"/>
                    <a:pt x="1017091" y="112227"/>
                  </a:cubicBezTo>
                  <a:close/>
                  <a:moveTo>
                    <a:pt x="209242" y="0"/>
                  </a:moveTo>
                  <a:lnTo>
                    <a:pt x="1046185" y="0"/>
                  </a:lnTo>
                  <a:cubicBezTo>
                    <a:pt x="1161746" y="0"/>
                    <a:pt x="1255427" y="93681"/>
                    <a:pt x="1255427" y="209242"/>
                  </a:cubicBezTo>
                  <a:lnTo>
                    <a:pt x="1255427" y="1046185"/>
                  </a:lnTo>
                  <a:cubicBezTo>
                    <a:pt x="1255427" y="1161746"/>
                    <a:pt x="1161746" y="1255427"/>
                    <a:pt x="1046185" y="1255427"/>
                  </a:cubicBezTo>
                  <a:lnTo>
                    <a:pt x="209242" y="1255427"/>
                  </a:lnTo>
                  <a:cubicBezTo>
                    <a:pt x="93681" y="1255427"/>
                    <a:pt x="0" y="1161746"/>
                    <a:pt x="0" y="1046185"/>
                  </a:cubicBezTo>
                  <a:lnTo>
                    <a:pt x="0" y="209242"/>
                  </a:lnTo>
                  <a:cubicBezTo>
                    <a:pt x="0" y="93681"/>
                    <a:pt x="93681" y="0"/>
                    <a:pt x="209242" y="0"/>
                  </a:cubicBezTo>
                  <a:close/>
                </a:path>
              </a:pathLst>
            </a:custGeom>
            <a:solidFill>
              <a:srgbClr val="FFFFFF"/>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a:ln>
                  <a:noFill/>
                </a:ln>
                <a:solidFill>
                  <a:srgbClr val="FFFFFF"/>
                </a:solidFill>
                <a:effectLst/>
                <a:uLnTx/>
                <a:uFillTx/>
                <a:latin typeface="Century Gothic" panose="020B0502020202020204"/>
                <a:ea typeface="微软雅黑 Light" panose="020B0502040204020203" charset="-122"/>
              </a:endParaRPr>
            </a:p>
          </p:txBody>
        </p:sp>
      </p:grpSp>
      <p:sp>
        <p:nvSpPr>
          <p:cNvPr id="76" name="文本占位符 6"/>
          <p:cNvSpPr>
            <a:spLocks noGrp="1"/>
          </p:cNvSpPr>
          <p:nvPr>
            <p:ph type="body" sz="quarter" idx="19" hasCustomPrompt="1"/>
          </p:nvPr>
        </p:nvSpPr>
        <p:spPr>
          <a:xfrm>
            <a:off x="4902197" y="3167372"/>
            <a:ext cx="1561644" cy="369330"/>
          </a:xfrm>
          <a:prstGeom prst="rect">
            <a:avLst/>
          </a:prstGeom>
          <a:noFill/>
          <a:ln>
            <a:noFill/>
          </a:ln>
        </p:spPr>
        <p:txBody>
          <a:bodyPr wrap="none" lIns="91439" tIns="45719" rIns="91439" bIns="45719">
            <a:spAutoFit/>
          </a:bodyPr>
          <a:lstStyle>
            <a:lvl1pPr marL="0" marR="0" indent="0" algn="l" defTabSz="914400" rtl="0" eaLnBrk="1" fontAlgn="base" latinLnBrk="0" hangingPunct="1">
              <a:lnSpc>
                <a:spcPct val="90000"/>
              </a:lnSpc>
              <a:spcBef>
                <a:spcPct val="0"/>
              </a:spcBef>
              <a:spcAft>
                <a:spcPct val="0"/>
              </a:spcAft>
              <a:buClrTx/>
              <a:buSzTx/>
              <a:buFont typeface="Arial" panose="020B0604020202020204" pitchFamily="34" charset="0"/>
              <a:buNone/>
              <a:defRPr lang="zh-CN" altLang="en-US" sz="2000" b="1" dirty="0">
                <a:solidFill>
                  <a:srgbClr val="FFFFFF"/>
                </a:solidFill>
                <a:ea typeface="微软雅黑 Light" panose="020B0502040204020203" charset="-122"/>
                <a:cs typeface="微软雅黑 Light" panose="020B0502040204020203" charset="-122"/>
              </a:defRPr>
            </a:lvl1pPr>
          </a:lstStyle>
          <a:p>
            <a:pPr marL="0" marR="0" lvl="0" indent="0" algn="l" defTabSz="914400" rtl="0" eaLnBrk="1" fontAlgn="base" latinLnBrk="0" hangingPunct="1">
              <a:lnSpc>
                <a:spcPct val="90000"/>
              </a:lnSpc>
              <a:spcBef>
                <a:spcPct val="0"/>
              </a:spcBef>
              <a:spcAft>
                <a:spcPct val="0"/>
              </a:spcAft>
              <a:buClrTx/>
              <a:buSzTx/>
              <a:buFont typeface="Arial" panose="020B0604020202020204" pitchFamily="34" charset="0"/>
              <a:buNone/>
              <a:defRPr/>
            </a:pPr>
            <a:r>
              <a:rPr lang="en-US" altLang="zh-CN" sz="2000" b="1" dirty="0">
                <a:solidFill>
                  <a:srgbClr val="FFFFFF"/>
                </a:solidFill>
                <a:ea typeface="微软雅黑 Light" panose="020B0502040204020203" charset="-122"/>
                <a:cs typeface="微软雅黑 Light" panose="020B0502040204020203" charset="-122"/>
              </a:rPr>
              <a:t>Chapter 01</a:t>
            </a:r>
            <a:endParaRPr lang="zh-CN" altLang="en-US" sz="2000" b="1" dirty="0">
              <a:solidFill>
                <a:srgbClr val="FFFFFF"/>
              </a:solidFill>
              <a:ea typeface="微软雅黑 Light" panose="020B0502040204020203" charset="-122"/>
              <a:cs typeface="微软雅黑 Light" panose="020B0502040204020203" charset="-122"/>
            </a:endParaRPr>
          </a:p>
        </p:txBody>
      </p:sp>
      <p:sp>
        <p:nvSpPr>
          <p:cNvPr id="77" name="文本占位符 6"/>
          <p:cNvSpPr>
            <a:spLocks noGrp="1"/>
          </p:cNvSpPr>
          <p:nvPr>
            <p:ph type="body" sz="quarter" idx="20"/>
          </p:nvPr>
        </p:nvSpPr>
        <p:spPr>
          <a:xfrm>
            <a:off x="6830544" y="3016203"/>
            <a:ext cx="4309681" cy="369332"/>
          </a:xfrm>
          <a:prstGeom prst="rect">
            <a:avLst/>
          </a:prstGeom>
        </p:spPr>
        <p:txBody>
          <a:bodyPr wrap="square">
            <a:spAutoFit/>
          </a:bodyPr>
          <a:lstStyle>
            <a:lvl1pPr marL="0" indent="0">
              <a:buNone/>
              <a:defRPr lang="zh-CN" altLang="en-US" sz="200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lvl="0" defTabSz="914400" fontAlgn="base">
              <a:spcBef>
                <a:spcPct val="0"/>
              </a:spcBef>
              <a:spcAft>
                <a:spcPct val="0"/>
              </a:spcAft>
            </a:pPr>
            <a:endParaRPr lang="zh-CN" altLang="en-US" dirty="0"/>
          </a:p>
        </p:txBody>
      </p:sp>
      <p:sp>
        <p:nvSpPr>
          <p:cNvPr id="78" name="文本占位符 6"/>
          <p:cNvSpPr>
            <a:spLocks noGrp="1"/>
          </p:cNvSpPr>
          <p:nvPr>
            <p:ph type="body" sz="quarter" idx="21"/>
          </p:nvPr>
        </p:nvSpPr>
        <p:spPr>
          <a:xfrm>
            <a:off x="6830544" y="3356849"/>
            <a:ext cx="4309681" cy="313932"/>
          </a:xfrm>
          <a:prstGeom prst="rect">
            <a:avLst/>
          </a:prstGeom>
        </p:spPr>
        <p:txBody>
          <a:bodyPr wrap="square">
            <a:spAutoFit/>
          </a:bodyPr>
          <a:lstStyle>
            <a:lvl1pPr marL="0" indent="0">
              <a:buNone/>
              <a:defRPr lang="zh-CN" altLang="en-US" sz="1600" kern="1200" dirty="0">
                <a:solidFill>
                  <a:srgbClr val="FFFFFF"/>
                </a:solidFill>
                <a:latin typeface="+mn-lt"/>
                <a:ea typeface="微软雅黑 Light" panose="020B0502040204020203" charset="-122"/>
                <a:cs typeface="微软雅黑 Light" panose="020B0502040204020203" charset="-122"/>
              </a:defRPr>
            </a:lvl1pPr>
          </a:lstStyle>
          <a:p>
            <a:pPr lvl="0"/>
            <a:endParaRPr lang="zh-CN" altLang="en-US" dirty="0"/>
          </a:p>
        </p:txBody>
      </p:sp>
      <p:grpSp>
        <p:nvGrpSpPr>
          <p:cNvPr id="79" name="组合 78"/>
          <p:cNvGrpSpPr/>
          <p:nvPr userDrawn="1"/>
        </p:nvGrpSpPr>
        <p:grpSpPr>
          <a:xfrm>
            <a:off x="6518228" y="3223074"/>
            <a:ext cx="257928" cy="257928"/>
            <a:chOff x="6362461" y="-3736595"/>
            <a:chExt cx="257928" cy="257928"/>
          </a:xfrm>
        </p:grpSpPr>
        <p:sp>
          <p:nvSpPr>
            <p:cNvPr id="80" name="任意多边形 279"/>
            <p:cNvSpPr/>
            <p:nvPr userDrawn="1"/>
          </p:nvSpPr>
          <p:spPr>
            <a:xfrm rot="2700000">
              <a:off x="6408437" y="-3678221"/>
              <a:ext cx="141180" cy="141180"/>
            </a:xfrm>
            <a:custGeom>
              <a:avLst/>
              <a:gdLst>
                <a:gd name="connsiteX0" fmla="*/ 0 w 687172"/>
                <a:gd name="connsiteY0" fmla="*/ 1 h 687172"/>
                <a:gd name="connsiteX1" fmla="*/ 477930 w 687172"/>
                <a:gd name="connsiteY1" fmla="*/ 0 h 687172"/>
                <a:gd name="connsiteX2" fmla="*/ 687172 w 687172"/>
                <a:gd name="connsiteY2" fmla="*/ 209242 h 687172"/>
                <a:gd name="connsiteX3" fmla="*/ 687172 w 687172"/>
                <a:gd name="connsiteY3" fmla="*/ 687172 h 687172"/>
                <a:gd name="connsiteX4" fmla="*/ 574946 w 687172"/>
                <a:gd name="connsiteY4" fmla="*/ 687172 h 687172"/>
                <a:gd name="connsiteX5" fmla="*/ 574945 w 687172"/>
                <a:gd name="connsiteY5" fmla="*/ 238336 h 687172"/>
                <a:gd name="connsiteX6" fmla="*/ 448836 w 687172"/>
                <a:gd name="connsiteY6" fmla="*/ 112227 h 687172"/>
                <a:gd name="connsiteX7" fmla="*/ 0 w 687172"/>
                <a:gd name="connsiteY7" fmla="*/ 112227 h 687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7172" h="687172">
                  <a:moveTo>
                    <a:pt x="0" y="1"/>
                  </a:moveTo>
                  <a:lnTo>
                    <a:pt x="477930" y="0"/>
                  </a:lnTo>
                  <a:cubicBezTo>
                    <a:pt x="593491" y="0"/>
                    <a:pt x="687172" y="93681"/>
                    <a:pt x="687172" y="209242"/>
                  </a:cubicBezTo>
                  <a:lnTo>
                    <a:pt x="687172" y="687172"/>
                  </a:lnTo>
                  <a:lnTo>
                    <a:pt x="574946" y="687172"/>
                  </a:lnTo>
                  <a:lnTo>
                    <a:pt x="574945" y="238336"/>
                  </a:lnTo>
                  <a:cubicBezTo>
                    <a:pt x="574946" y="168688"/>
                    <a:pt x="518485" y="112227"/>
                    <a:pt x="448836" y="112227"/>
                  </a:cubicBezTo>
                  <a:lnTo>
                    <a:pt x="0" y="112227"/>
                  </a:lnTo>
                  <a:close/>
                </a:path>
              </a:pathLst>
            </a:custGeom>
            <a:solidFill>
              <a:srgbClr val="FFFFFF"/>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a:ln>
                  <a:noFill/>
                </a:ln>
                <a:solidFill>
                  <a:srgbClr val="FFFFFF"/>
                </a:solidFill>
                <a:effectLst/>
                <a:uLnTx/>
                <a:uFillTx/>
                <a:latin typeface="Century Gothic" panose="020B0502020202020204"/>
                <a:ea typeface="微软雅黑 Light" panose="020B0502040204020203" charset="-122"/>
              </a:endParaRPr>
            </a:p>
          </p:txBody>
        </p:sp>
        <p:sp>
          <p:nvSpPr>
            <p:cNvPr id="81" name="任意多边形 280"/>
            <p:cNvSpPr/>
            <p:nvPr userDrawn="1"/>
          </p:nvSpPr>
          <p:spPr>
            <a:xfrm rot="2700000">
              <a:off x="6362461" y="-3736595"/>
              <a:ext cx="257928" cy="257928"/>
            </a:xfrm>
            <a:custGeom>
              <a:avLst/>
              <a:gdLst>
                <a:gd name="connsiteX0" fmla="*/ 238336 w 1255427"/>
                <a:gd name="connsiteY0" fmla="*/ 112227 h 1255427"/>
                <a:gd name="connsiteX1" fmla="*/ 112227 w 1255427"/>
                <a:gd name="connsiteY1" fmla="*/ 238336 h 1255427"/>
                <a:gd name="connsiteX2" fmla="*/ 112227 w 1255427"/>
                <a:gd name="connsiteY2" fmla="*/ 1017091 h 1255427"/>
                <a:gd name="connsiteX3" fmla="*/ 238336 w 1255427"/>
                <a:gd name="connsiteY3" fmla="*/ 1143200 h 1255427"/>
                <a:gd name="connsiteX4" fmla="*/ 1017091 w 1255427"/>
                <a:gd name="connsiteY4" fmla="*/ 1143200 h 1255427"/>
                <a:gd name="connsiteX5" fmla="*/ 1143200 w 1255427"/>
                <a:gd name="connsiteY5" fmla="*/ 1017091 h 1255427"/>
                <a:gd name="connsiteX6" fmla="*/ 1143200 w 1255427"/>
                <a:gd name="connsiteY6" fmla="*/ 238336 h 1255427"/>
                <a:gd name="connsiteX7" fmla="*/ 1017091 w 1255427"/>
                <a:gd name="connsiteY7" fmla="*/ 112227 h 1255427"/>
                <a:gd name="connsiteX8" fmla="*/ 209242 w 1255427"/>
                <a:gd name="connsiteY8" fmla="*/ 0 h 1255427"/>
                <a:gd name="connsiteX9" fmla="*/ 1046185 w 1255427"/>
                <a:gd name="connsiteY9" fmla="*/ 0 h 1255427"/>
                <a:gd name="connsiteX10" fmla="*/ 1255427 w 1255427"/>
                <a:gd name="connsiteY10" fmla="*/ 209242 h 1255427"/>
                <a:gd name="connsiteX11" fmla="*/ 1255427 w 1255427"/>
                <a:gd name="connsiteY11" fmla="*/ 1046185 h 1255427"/>
                <a:gd name="connsiteX12" fmla="*/ 1046185 w 1255427"/>
                <a:gd name="connsiteY12" fmla="*/ 1255427 h 1255427"/>
                <a:gd name="connsiteX13" fmla="*/ 209242 w 1255427"/>
                <a:gd name="connsiteY13" fmla="*/ 1255427 h 1255427"/>
                <a:gd name="connsiteX14" fmla="*/ 0 w 1255427"/>
                <a:gd name="connsiteY14" fmla="*/ 1046185 h 1255427"/>
                <a:gd name="connsiteX15" fmla="*/ 0 w 1255427"/>
                <a:gd name="connsiteY15" fmla="*/ 209242 h 1255427"/>
                <a:gd name="connsiteX16" fmla="*/ 209242 w 1255427"/>
                <a:gd name="connsiteY16" fmla="*/ 0 h 1255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55427" h="1255427">
                  <a:moveTo>
                    <a:pt x="238336" y="112227"/>
                  </a:moveTo>
                  <a:cubicBezTo>
                    <a:pt x="168688" y="112227"/>
                    <a:pt x="112227" y="168688"/>
                    <a:pt x="112227" y="238336"/>
                  </a:cubicBezTo>
                  <a:lnTo>
                    <a:pt x="112227" y="1017091"/>
                  </a:lnTo>
                  <a:cubicBezTo>
                    <a:pt x="112227" y="1086739"/>
                    <a:pt x="168688" y="1143200"/>
                    <a:pt x="238336" y="1143200"/>
                  </a:cubicBezTo>
                  <a:lnTo>
                    <a:pt x="1017091" y="1143200"/>
                  </a:lnTo>
                  <a:cubicBezTo>
                    <a:pt x="1086739" y="1143200"/>
                    <a:pt x="1143200" y="1086739"/>
                    <a:pt x="1143200" y="1017091"/>
                  </a:cubicBezTo>
                  <a:lnTo>
                    <a:pt x="1143200" y="238336"/>
                  </a:lnTo>
                  <a:cubicBezTo>
                    <a:pt x="1143200" y="168688"/>
                    <a:pt x="1086739" y="112227"/>
                    <a:pt x="1017091" y="112227"/>
                  </a:cubicBezTo>
                  <a:close/>
                  <a:moveTo>
                    <a:pt x="209242" y="0"/>
                  </a:moveTo>
                  <a:lnTo>
                    <a:pt x="1046185" y="0"/>
                  </a:lnTo>
                  <a:cubicBezTo>
                    <a:pt x="1161746" y="0"/>
                    <a:pt x="1255427" y="93681"/>
                    <a:pt x="1255427" y="209242"/>
                  </a:cubicBezTo>
                  <a:lnTo>
                    <a:pt x="1255427" y="1046185"/>
                  </a:lnTo>
                  <a:cubicBezTo>
                    <a:pt x="1255427" y="1161746"/>
                    <a:pt x="1161746" y="1255427"/>
                    <a:pt x="1046185" y="1255427"/>
                  </a:cubicBezTo>
                  <a:lnTo>
                    <a:pt x="209242" y="1255427"/>
                  </a:lnTo>
                  <a:cubicBezTo>
                    <a:pt x="93681" y="1255427"/>
                    <a:pt x="0" y="1161746"/>
                    <a:pt x="0" y="1046185"/>
                  </a:cubicBezTo>
                  <a:lnTo>
                    <a:pt x="0" y="209242"/>
                  </a:lnTo>
                  <a:cubicBezTo>
                    <a:pt x="0" y="93681"/>
                    <a:pt x="93681" y="0"/>
                    <a:pt x="209242" y="0"/>
                  </a:cubicBezTo>
                  <a:close/>
                </a:path>
              </a:pathLst>
            </a:custGeom>
            <a:solidFill>
              <a:srgbClr val="FFFFFF"/>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a:ln>
                  <a:noFill/>
                </a:ln>
                <a:solidFill>
                  <a:srgbClr val="FFFFFF"/>
                </a:solidFill>
                <a:effectLst/>
                <a:uLnTx/>
                <a:uFillTx/>
                <a:latin typeface="Century Gothic" panose="020B0502020202020204"/>
                <a:ea typeface="微软雅黑 Light" panose="020B0502040204020203" charset="-122"/>
              </a:endParaRPr>
            </a:p>
          </p:txBody>
        </p:sp>
      </p:grpSp>
      <p:sp>
        <p:nvSpPr>
          <p:cNvPr id="82" name="文本占位符 6"/>
          <p:cNvSpPr>
            <a:spLocks noGrp="1"/>
          </p:cNvSpPr>
          <p:nvPr>
            <p:ph type="body" sz="quarter" idx="22" hasCustomPrompt="1"/>
          </p:nvPr>
        </p:nvSpPr>
        <p:spPr>
          <a:xfrm>
            <a:off x="4902197" y="4036281"/>
            <a:ext cx="1561644" cy="369330"/>
          </a:xfrm>
          <a:prstGeom prst="rect">
            <a:avLst/>
          </a:prstGeom>
          <a:noFill/>
          <a:ln>
            <a:noFill/>
          </a:ln>
        </p:spPr>
        <p:txBody>
          <a:bodyPr wrap="none" lIns="91439" tIns="45719" rIns="91439" bIns="45719">
            <a:spAutoFit/>
          </a:bodyPr>
          <a:lstStyle>
            <a:lvl1pPr marL="0" marR="0" indent="0" algn="l" defTabSz="914400" rtl="0" eaLnBrk="1" fontAlgn="base" latinLnBrk="0" hangingPunct="1">
              <a:lnSpc>
                <a:spcPct val="90000"/>
              </a:lnSpc>
              <a:spcBef>
                <a:spcPct val="0"/>
              </a:spcBef>
              <a:spcAft>
                <a:spcPct val="0"/>
              </a:spcAft>
              <a:buClrTx/>
              <a:buSzTx/>
              <a:buFont typeface="Arial" panose="020B0604020202020204" pitchFamily="34" charset="0"/>
              <a:buNone/>
              <a:defRPr lang="zh-CN" altLang="en-US" sz="2000" b="1" dirty="0">
                <a:solidFill>
                  <a:srgbClr val="FFFFFF"/>
                </a:solidFill>
                <a:ea typeface="微软雅黑 Light" panose="020B0502040204020203" charset="-122"/>
                <a:cs typeface="微软雅黑 Light" panose="020B0502040204020203" charset="-122"/>
              </a:defRPr>
            </a:lvl1pPr>
          </a:lstStyle>
          <a:p>
            <a:pPr marL="0" marR="0" lvl="0" indent="0" algn="l" defTabSz="914400" rtl="0" eaLnBrk="1" fontAlgn="base" latinLnBrk="0" hangingPunct="1">
              <a:lnSpc>
                <a:spcPct val="90000"/>
              </a:lnSpc>
              <a:spcBef>
                <a:spcPct val="0"/>
              </a:spcBef>
              <a:spcAft>
                <a:spcPct val="0"/>
              </a:spcAft>
              <a:buClrTx/>
              <a:buSzTx/>
              <a:buFont typeface="Arial" panose="020B0604020202020204" pitchFamily="34" charset="0"/>
              <a:buNone/>
              <a:defRPr/>
            </a:pPr>
            <a:r>
              <a:rPr lang="en-US" altLang="zh-CN" sz="2000" b="1" dirty="0">
                <a:solidFill>
                  <a:srgbClr val="FFFFFF"/>
                </a:solidFill>
                <a:ea typeface="微软雅黑 Light" panose="020B0502040204020203" charset="-122"/>
                <a:cs typeface="微软雅黑 Light" panose="020B0502040204020203" charset="-122"/>
              </a:rPr>
              <a:t>Chapter 01</a:t>
            </a:r>
            <a:endParaRPr lang="zh-CN" altLang="en-US" sz="2000" b="1" dirty="0">
              <a:solidFill>
                <a:srgbClr val="FFFFFF"/>
              </a:solidFill>
              <a:ea typeface="微软雅黑 Light" panose="020B0502040204020203" charset="-122"/>
              <a:cs typeface="微软雅黑 Light" panose="020B0502040204020203" charset="-122"/>
            </a:endParaRPr>
          </a:p>
        </p:txBody>
      </p:sp>
      <p:sp>
        <p:nvSpPr>
          <p:cNvPr id="83" name="文本占位符 6"/>
          <p:cNvSpPr>
            <a:spLocks noGrp="1"/>
          </p:cNvSpPr>
          <p:nvPr>
            <p:ph type="body" sz="quarter" idx="23"/>
          </p:nvPr>
        </p:nvSpPr>
        <p:spPr>
          <a:xfrm>
            <a:off x="6830544" y="3885112"/>
            <a:ext cx="4309681" cy="369332"/>
          </a:xfrm>
          <a:prstGeom prst="rect">
            <a:avLst/>
          </a:prstGeom>
        </p:spPr>
        <p:txBody>
          <a:bodyPr wrap="square">
            <a:spAutoFit/>
          </a:bodyPr>
          <a:lstStyle>
            <a:lvl1pPr marL="0" indent="0">
              <a:buNone/>
              <a:defRPr lang="zh-CN" altLang="en-US" sz="200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lvl="0" defTabSz="914400" fontAlgn="base">
              <a:spcBef>
                <a:spcPct val="0"/>
              </a:spcBef>
              <a:spcAft>
                <a:spcPct val="0"/>
              </a:spcAft>
            </a:pPr>
            <a:endParaRPr lang="zh-CN" altLang="en-US" dirty="0"/>
          </a:p>
        </p:txBody>
      </p:sp>
      <p:sp>
        <p:nvSpPr>
          <p:cNvPr id="84" name="文本占位符 6"/>
          <p:cNvSpPr>
            <a:spLocks noGrp="1"/>
          </p:cNvSpPr>
          <p:nvPr>
            <p:ph type="body" sz="quarter" idx="24"/>
          </p:nvPr>
        </p:nvSpPr>
        <p:spPr>
          <a:xfrm>
            <a:off x="6830544" y="4225758"/>
            <a:ext cx="4309681" cy="313932"/>
          </a:xfrm>
          <a:prstGeom prst="rect">
            <a:avLst/>
          </a:prstGeom>
        </p:spPr>
        <p:txBody>
          <a:bodyPr wrap="square">
            <a:spAutoFit/>
          </a:bodyPr>
          <a:lstStyle>
            <a:lvl1pPr marL="0" indent="0">
              <a:buNone/>
              <a:defRPr lang="zh-CN" altLang="en-US" sz="1600" kern="1200" dirty="0">
                <a:solidFill>
                  <a:srgbClr val="FFFFFF"/>
                </a:solidFill>
                <a:latin typeface="+mn-lt"/>
                <a:ea typeface="微软雅黑 Light" panose="020B0502040204020203" charset="-122"/>
                <a:cs typeface="微软雅黑 Light" panose="020B0502040204020203" charset="-122"/>
              </a:defRPr>
            </a:lvl1pPr>
          </a:lstStyle>
          <a:p>
            <a:pPr lvl="0"/>
            <a:endParaRPr lang="zh-CN" altLang="en-US" dirty="0"/>
          </a:p>
        </p:txBody>
      </p:sp>
      <p:grpSp>
        <p:nvGrpSpPr>
          <p:cNvPr id="85" name="组合 84"/>
          <p:cNvGrpSpPr/>
          <p:nvPr userDrawn="1"/>
        </p:nvGrpSpPr>
        <p:grpSpPr>
          <a:xfrm>
            <a:off x="6518228" y="4091983"/>
            <a:ext cx="257928" cy="257928"/>
            <a:chOff x="6362461" y="-3736595"/>
            <a:chExt cx="257928" cy="257928"/>
          </a:xfrm>
        </p:grpSpPr>
        <p:sp>
          <p:nvSpPr>
            <p:cNvPr id="86" name="任意多边形 279"/>
            <p:cNvSpPr/>
            <p:nvPr userDrawn="1"/>
          </p:nvSpPr>
          <p:spPr>
            <a:xfrm rot="2700000">
              <a:off x="6408437" y="-3678221"/>
              <a:ext cx="141180" cy="141180"/>
            </a:xfrm>
            <a:custGeom>
              <a:avLst/>
              <a:gdLst>
                <a:gd name="connsiteX0" fmla="*/ 0 w 687172"/>
                <a:gd name="connsiteY0" fmla="*/ 1 h 687172"/>
                <a:gd name="connsiteX1" fmla="*/ 477930 w 687172"/>
                <a:gd name="connsiteY1" fmla="*/ 0 h 687172"/>
                <a:gd name="connsiteX2" fmla="*/ 687172 w 687172"/>
                <a:gd name="connsiteY2" fmla="*/ 209242 h 687172"/>
                <a:gd name="connsiteX3" fmla="*/ 687172 w 687172"/>
                <a:gd name="connsiteY3" fmla="*/ 687172 h 687172"/>
                <a:gd name="connsiteX4" fmla="*/ 574946 w 687172"/>
                <a:gd name="connsiteY4" fmla="*/ 687172 h 687172"/>
                <a:gd name="connsiteX5" fmla="*/ 574945 w 687172"/>
                <a:gd name="connsiteY5" fmla="*/ 238336 h 687172"/>
                <a:gd name="connsiteX6" fmla="*/ 448836 w 687172"/>
                <a:gd name="connsiteY6" fmla="*/ 112227 h 687172"/>
                <a:gd name="connsiteX7" fmla="*/ 0 w 687172"/>
                <a:gd name="connsiteY7" fmla="*/ 112227 h 687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7172" h="687172">
                  <a:moveTo>
                    <a:pt x="0" y="1"/>
                  </a:moveTo>
                  <a:lnTo>
                    <a:pt x="477930" y="0"/>
                  </a:lnTo>
                  <a:cubicBezTo>
                    <a:pt x="593491" y="0"/>
                    <a:pt x="687172" y="93681"/>
                    <a:pt x="687172" y="209242"/>
                  </a:cubicBezTo>
                  <a:lnTo>
                    <a:pt x="687172" y="687172"/>
                  </a:lnTo>
                  <a:lnTo>
                    <a:pt x="574946" y="687172"/>
                  </a:lnTo>
                  <a:lnTo>
                    <a:pt x="574945" y="238336"/>
                  </a:lnTo>
                  <a:cubicBezTo>
                    <a:pt x="574946" y="168688"/>
                    <a:pt x="518485" y="112227"/>
                    <a:pt x="448836" y="112227"/>
                  </a:cubicBezTo>
                  <a:lnTo>
                    <a:pt x="0" y="112227"/>
                  </a:lnTo>
                  <a:close/>
                </a:path>
              </a:pathLst>
            </a:custGeom>
            <a:solidFill>
              <a:srgbClr val="FFFFFF"/>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a:ln>
                  <a:noFill/>
                </a:ln>
                <a:solidFill>
                  <a:srgbClr val="FFFFFF"/>
                </a:solidFill>
                <a:effectLst/>
                <a:uLnTx/>
                <a:uFillTx/>
                <a:latin typeface="Century Gothic" panose="020B0502020202020204"/>
                <a:ea typeface="微软雅黑 Light" panose="020B0502040204020203" charset="-122"/>
              </a:endParaRPr>
            </a:p>
          </p:txBody>
        </p:sp>
        <p:sp>
          <p:nvSpPr>
            <p:cNvPr id="87" name="任意多边形 280"/>
            <p:cNvSpPr/>
            <p:nvPr userDrawn="1"/>
          </p:nvSpPr>
          <p:spPr>
            <a:xfrm rot="2700000">
              <a:off x="6362461" y="-3736595"/>
              <a:ext cx="257928" cy="257928"/>
            </a:xfrm>
            <a:custGeom>
              <a:avLst/>
              <a:gdLst>
                <a:gd name="connsiteX0" fmla="*/ 238336 w 1255427"/>
                <a:gd name="connsiteY0" fmla="*/ 112227 h 1255427"/>
                <a:gd name="connsiteX1" fmla="*/ 112227 w 1255427"/>
                <a:gd name="connsiteY1" fmla="*/ 238336 h 1255427"/>
                <a:gd name="connsiteX2" fmla="*/ 112227 w 1255427"/>
                <a:gd name="connsiteY2" fmla="*/ 1017091 h 1255427"/>
                <a:gd name="connsiteX3" fmla="*/ 238336 w 1255427"/>
                <a:gd name="connsiteY3" fmla="*/ 1143200 h 1255427"/>
                <a:gd name="connsiteX4" fmla="*/ 1017091 w 1255427"/>
                <a:gd name="connsiteY4" fmla="*/ 1143200 h 1255427"/>
                <a:gd name="connsiteX5" fmla="*/ 1143200 w 1255427"/>
                <a:gd name="connsiteY5" fmla="*/ 1017091 h 1255427"/>
                <a:gd name="connsiteX6" fmla="*/ 1143200 w 1255427"/>
                <a:gd name="connsiteY6" fmla="*/ 238336 h 1255427"/>
                <a:gd name="connsiteX7" fmla="*/ 1017091 w 1255427"/>
                <a:gd name="connsiteY7" fmla="*/ 112227 h 1255427"/>
                <a:gd name="connsiteX8" fmla="*/ 209242 w 1255427"/>
                <a:gd name="connsiteY8" fmla="*/ 0 h 1255427"/>
                <a:gd name="connsiteX9" fmla="*/ 1046185 w 1255427"/>
                <a:gd name="connsiteY9" fmla="*/ 0 h 1255427"/>
                <a:gd name="connsiteX10" fmla="*/ 1255427 w 1255427"/>
                <a:gd name="connsiteY10" fmla="*/ 209242 h 1255427"/>
                <a:gd name="connsiteX11" fmla="*/ 1255427 w 1255427"/>
                <a:gd name="connsiteY11" fmla="*/ 1046185 h 1255427"/>
                <a:gd name="connsiteX12" fmla="*/ 1046185 w 1255427"/>
                <a:gd name="connsiteY12" fmla="*/ 1255427 h 1255427"/>
                <a:gd name="connsiteX13" fmla="*/ 209242 w 1255427"/>
                <a:gd name="connsiteY13" fmla="*/ 1255427 h 1255427"/>
                <a:gd name="connsiteX14" fmla="*/ 0 w 1255427"/>
                <a:gd name="connsiteY14" fmla="*/ 1046185 h 1255427"/>
                <a:gd name="connsiteX15" fmla="*/ 0 w 1255427"/>
                <a:gd name="connsiteY15" fmla="*/ 209242 h 1255427"/>
                <a:gd name="connsiteX16" fmla="*/ 209242 w 1255427"/>
                <a:gd name="connsiteY16" fmla="*/ 0 h 1255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55427" h="1255427">
                  <a:moveTo>
                    <a:pt x="238336" y="112227"/>
                  </a:moveTo>
                  <a:cubicBezTo>
                    <a:pt x="168688" y="112227"/>
                    <a:pt x="112227" y="168688"/>
                    <a:pt x="112227" y="238336"/>
                  </a:cubicBezTo>
                  <a:lnTo>
                    <a:pt x="112227" y="1017091"/>
                  </a:lnTo>
                  <a:cubicBezTo>
                    <a:pt x="112227" y="1086739"/>
                    <a:pt x="168688" y="1143200"/>
                    <a:pt x="238336" y="1143200"/>
                  </a:cubicBezTo>
                  <a:lnTo>
                    <a:pt x="1017091" y="1143200"/>
                  </a:lnTo>
                  <a:cubicBezTo>
                    <a:pt x="1086739" y="1143200"/>
                    <a:pt x="1143200" y="1086739"/>
                    <a:pt x="1143200" y="1017091"/>
                  </a:cubicBezTo>
                  <a:lnTo>
                    <a:pt x="1143200" y="238336"/>
                  </a:lnTo>
                  <a:cubicBezTo>
                    <a:pt x="1143200" y="168688"/>
                    <a:pt x="1086739" y="112227"/>
                    <a:pt x="1017091" y="112227"/>
                  </a:cubicBezTo>
                  <a:close/>
                  <a:moveTo>
                    <a:pt x="209242" y="0"/>
                  </a:moveTo>
                  <a:lnTo>
                    <a:pt x="1046185" y="0"/>
                  </a:lnTo>
                  <a:cubicBezTo>
                    <a:pt x="1161746" y="0"/>
                    <a:pt x="1255427" y="93681"/>
                    <a:pt x="1255427" y="209242"/>
                  </a:cubicBezTo>
                  <a:lnTo>
                    <a:pt x="1255427" y="1046185"/>
                  </a:lnTo>
                  <a:cubicBezTo>
                    <a:pt x="1255427" y="1161746"/>
                    <a:pt x="1161746" y="1255427"/>
                    <a:pt x="1046185" y="1255427"/>
                  </a:cubicBezTo>
                  <a:lnTo>
                    <a:pt x="209242" y="1255427"/>
                  </a:lnTo>
                  <a:cubicBezTo>
                    <a:pt x="93681" y="1255427"/>
                    <a:pt x="0" y="1161746"/>
                    <a:pt x="0" y="1046185"/>
                  </a:cubicBezTo>
                  <a:lnTo>
                    <a:pt x="0" y="209242"/>
                  </a:lnTo>
                  <a:cubicBezTo>
                    <a:pt x="0" y="93681"/>
                    <a:pt x="93681" y="0"/>
                    <a:pt x="209242" y="0"/>
                  </a:cubicBezTo>
                  <a:close/>
                </a:path>
              </a:pathLst>
            </a:custGeom>
            <a:solidFill>
              <a:srgbClr val="FFFFFF"/>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a:ln>
                  <a:noFill/>
                </a:ln>
                <a:solidFill>
                  <a:srgbClr val="FFFFFF"/>
                </a:solidFill>
                <a:effectLst/>
                <a:uLnTx/>
                <a:uFillTx/>
                <a:latin typeface="Century Gothic" panose="020B0502020202020204"/>
                <a:ea typeface="微软雅黑 Light" panose="020B0502040204020203" charset="-122"/>
              </a:endParaRPr>
            </a:p>
          </p:txBody>
        </p:sp>
      </p:grpSp>
      <p:sp>
        <p:nvSpPr>
          <p:cNvPr id="53" name="文本占位符 6"/>
          <p:cNvSpPr>
            <a:spLocks noGrp="1"/>
          </p:cNvSpPr>
          <p:nvPr>
            <p:ph type="body" sz="quarter" idx="25" hasCustomPrompt="1"/>
          </p:nvPr>
        </p:nvSpPr>
        <p:spPr>
          <a:xfrm>
            <a:off x="4902197" y="4964312"/>
            <a:ext cx="1561644" cy="369330"/>
          </a:xfrm>
          <a:prstGeom prst="rect">
            <a:avLst/>
          </a:prstGeom>
          <a:noFill/>
          <a:ln>
            <a:noFill/>
          </a:ln>
        </p:spPr>
        <p:txBody>
          <a:bodyPr wrap="none" lIns="91439" tIns="45719" rIns="91439" bIns="45719">
            <a:spAutoFit/>
          </a:bodyPr>
          <a:lstStyle>
            <a:lvl1pPr marL="0" marR="0" indent="0" algn="l" defTabSz="914400" rtl="0" eaLnBrk="1" fontAlgn="base" latinLnBrk="0" hangingPunct="1">
              <a:lnSpc>
                <a:spcPct val="90000"/>
              </a:lnSpc>
              <a:spcBef>
                <a:spcPct val="0"/>
              </a:spcBef>
              <a:spcAft>
                <a:spcPct val="0"/>
              </a:spcAft>
              <a:buClrTx/>
              <a:buSzTx/>
              <a:buFont typeface="Arial" panose="020B0604020202020204" pitchFamily="34" charset="0"/>
              <a:buNone/>
              <a:defRPr lang="zh-CN" altLang="en-US" sz="2000" b="1" dirty="0">
                <a:solidFill>
                  <a:srgbClr val="FFFFFF"/>
                </a:solidFill>
                <a:ea typeface="微软雅黑 Light" panose="020B0502040204020203" charset="-122"/>
                <a:cs typeface="微软雅黑 Light" panose="020B0502040204020203" charset="-122"/>
              </a:defRPr>
            </a:lvl1pPr>
          </a:lstStyle>
          <a:p>
            <a:pPr marL="0" marR="0" lvl="0" indent="0" algn="l" defTabSz="914400" rtl="0" eaLnBrk="1" fontAlgn="base" latinLnBrk="0" hangingPunct="1">
              <a:lnSpc>
                <a:spcPct val="90000"/>
              </a:lnSpc>
              <a:spcBef>
                <a:spcPct val="0"/>
              </a:spcBef>
              <a:spcAft>
                <a:spcPct val="0"/>
              </a:spcAft>
              <a:buClrTx/>
              <a:buSzTx/>
              <a:buFont typeface="Arial" panose="020B0604020202020204" pitchFamily="34" charset="0"/>
              <a:buNone/>
              <a:defRPr/>
            </a:pPr>
            <a:r>
              <a:rPr lang="en-US" altLang="zh-CN" sz="2000" b="1" dirty="0">
                <a:solidFill>
                  <a:srgbClr val="FFFFFF"/>
                </a:solidFill>
                <a:ea typeface="微软雅黑 Light" panose="020B0502040204020203" charset="-122"/>
                <a:cs typeface="微软雅黑 Light" panose="020B0502040204020203" charset="-122"/>
              </a:rPr>
              <a:t>Chapter 01</a:t>
            </a:r>
            <a:endParaRPr lang="zh-CN" altLang="en-US" sz="2000" b="1" dirty="0">
              <a:solidFill>
                <a:srgbClr val="FFFFFF"/>
              </a:solidFill>
              <a:ea typeface="微软雅黑 Light" panose="020B0502040204020203" charset="-122"/>
              <a:cs typeface="微软雅黑 Light" panose="020B0502040204020203" charset="-122"/>
            </a:endParaRPr>
          </a:p>
        </p:txBody>
      </p:sp>
      <p:sp>
        <p:nvSpPr>
          <p:cNvPr id="64" name="文本占位符 6"/>
          <p:cNvSpPr>
            <a:spLocks noGrp="1"/>
          </p:cNvSpPr>
          <p:nvPr>
            <p:ph type="body" sz="quarter" idx="26"/>
          </p:nvPr>
        </p:nvSpPr>
        <p:spPr>
          <a:xfrm>
            <a:off x="6830544" y="4813143"/>
            <a:ext cx="4309681" cy="369332"/>
          </a:xfrm>
          <a:prstGeom prst="rect">
            <a:avLst/>
          </a:prstGeom>
        </p:spPr>
        <p:txBody>
          <a:bodyPr wrap="square">
            <a:spAutoFit/>
          </a:bodyPr>
          <a:lstStyle>
            <a:lvl1pPr marL="0" indent="0">
              <a:buNone/>
              <a:defRPr lang="zh-CN" altLang="en-US" sz="200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lvl="0" defTabSz="914400" fontAlgn="base">
              <a:spcBef>
                <a:spcPct val="0"/>
              </a:spcBef>
              <a:spcAft>
                <a:spcPct val="0"/>
              </a:spcAft>
            </a:pPr>
            <a:endParaRPr lang="zh-CN" altLang="en-US" dirty="0"/>
          </a:p>
        </p:txBody>
      </p:sp>
      <p:sp>
        <p:nvSpPr>
          <p:cNvPr id="65" name="文本占位符 6"/>
          <p:cNvSpPr>
            <a:spLocks noGrp="1"/>
          </p:cNvSpPr>
          <p:nvPr>
            <p:ph type="body" sz="quarter" idx="27"/>
          </p:nvPr>
        </p:nvSpPr>
        <p:spPr>
          <a:xfrm>
            <a:off x="6830544" y="5153789"/>
            <a:ext cx="4309681" cy="313932"/>
          </a:xfrm>
          <a:prstGeom prst="rect">
            <a:avLst/>
          </a:prstGeom>
        </p:spPr>
        <p:txBody>
          <a:bodyPr wrap="square">
            <a:spAutoFit/>
          </a:bodyPr>
          <a:lstStyle>
            <a:lvl1pPr marL="0" indent="0">
              <a:buNone/>
              <a:defRPr lang="zh-CN" altLang="en-US" sz="1600" kern="1200" dirty="0">
                <a:solidFill>
                  <a:srgbClr val="FFFFFF"/>
                </a:solidFill>
                <a:latin typeface="+mn-lt"/>
                <a:ea typeface="微软雅黑 Light" panose="020B0502040204020203" charset="-122"/>
                <a:cs typeface="微软雅黑 Light" panose="020B0502040204020203" charset="-122"/>
              </a:defRPr>
            </a:lvl1pPr>
          </a:lstStyle>
          <a:p>
            <a:pPr lvl="0"/>
            <a:endParaRPr lang="zh-CN" altLang="en-US" dirty="0"/>
          </a:p>
        </p:txBody>
      </p:sp>
      <p:grpSp>
        <p:nvGrpSpPr>
          <p:cNvPr id="66" name="组合 65"/>
          <p:cNvGrpSpPr/>
          <p:nvPr userDrawn="1"/>
        </p:nvGrpSpPr>
        <p:grpSpPr>
          <a:xfrm>
            <a:off x="6518228" y="5020014"/>
            <a:ext cx="257928" cy="257928"/>
            <a:chOff x="6362461" y="-3736595"/>
            <a:chExt cx="257928" cy="257928"/>
          </a:xfrm>
        </p:grpSpPr>
        <p:sp>
          <p:nvSpPr>
            <p:cNvPr id="67" name="任意多边形 279"/>
            <p:cNvSpPr/>
            <p:nvPr userDrawn="1"/>
          </p:nvSpPr>
          <p:spPr>
            <a:xfrm rot="2700000">
              <a:off x="6408437" y="-3678221"/>
              <a:ext cx="141180" cy="141180"/>
            </a:xfrm>
            <a:custGeom>
              <a:avLst/>
              <a:gdLst>
                <a:gd name="connsiteX0" fmla="*/ 0 w 687172"/>
                <a:gd name="connsiteY0" fmla="*/ 1 h 687172"/>
                <a:gd name="connsiteX1" fmla="*/ 477930 w 687172"/>
                <a:gd name="connsiteY1" fmla="*/ 0 h 687172"/>
                <a:gd name="connsiteX2" fmla="*/ 687172 w 687172"/>
                <a:gd name="connsiteY2" fmla="*/ 209242 h 687172"/>
                <a:gd name="connsiteX3" fmla="*/ 687172 w 687172"/>
                <a:gd name="connsiteY3" fmla="*/ 687172 h 687172"/>
                <a:gd name="connsiteX4" fmla="*/ 574946 w 687172"/>
                <a:gd name="connsiteY4" fmla="*/ 687172 h 687172"/>
                <a:gd name="connsiteX5" fmla="*/ 574945 w 687172"/>
                <a:gd name="connsiteY5" fmla="*/ 238336 h 687172"/>
                <a:gd name="connsiteX6" fmla="*/ 448836 w 687172"/>
                <a:gd name="connsiteY6" fmla="*/ 112227 h 687172"/>
                <a:gd name="connsiteX7" fmla="*/ 0 w 687172"/>
                <a:gd name="connsiteY7" fmla="*/ 112227 h 687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7172" h="687172">
                  <a:moveTo>
                    <a:pt x="0" y="1"/>
                  </a:moveTo>
                  <a:lnTo>
                    <a:pt x="477930" y="0"/>
                  </a:lnTo>
                  <a:cubicBezTo>
                    <a:pt x="593491" y="0"/>
                    <a:pt x="687172" y="93681"/>
                    <a:pt x="687172" y="209242"/>
                  </a:cubicBezTo>
                  <a:lnTo>
                    <a:pt x="687172" y="687172"/>
                  </a:lnTo>
                  <a:lnTo>
                    <a:pt x="574946" y="687172"/>
                  </a:lnTo>
                  <a:lnTo>
                    <a:pt x="574945" y="238336"/>
                  </a:lnTo>
                  <a:cubicBezTo>
                    <a:pt x="574946" y="168688"/>
                    <a:pt x="518485" y="112227"/>
                    <a:pt x="448836" y="112227"/>
                  </a:cubicBezTo>
                  <a:lnTo>
                    <a:pt x="0" y="112227"/>
                  </a:lnTo>
                  <a:close/>
                </a:path>
              </a:pathLst>
            </a:custGeom>
            <a:solidFill>
              <a:srgbClr val="FFFFFF"/>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a:ln>
                  <a:noFill/>
                </a:ln>
                <a:solidFill>
                  <a:srgbClr val="FFFFFF"/>
                </a:solidFill>
                <a:effectLst/>
                <a:uLnTx/>
                <a:uFillTx/>
                <a:latin typeface="Century Gothic" panose="020B0502020202020204"/>
                <a:ea typeface="微软雅黑 Light" panose="020B0502040204020203" charset="-122"/>
              </a:endParaRPr>
            </a:p>
          </p:txBody>
        </p:sp>
        <p:sp>
          <p:nvSpPr>
            <p:cNvPr id="68" name="任意多边形 280"/>
            <p:cNvSpPr/>
            <p:nvPr userDrawn="1"/>
          </p:nvSpPr>
          <p:spPr>
            <a:xfrm rot="2700000">
              <a:off x="6362461" y="-3736595"/>
              <a:ext cx="257928" cy="257928"/>
            </a:xfrm>
            <a:custGeom>
              <a:avLst/>
              <a:gdLst>
                <a:gd name="connsiteX0" fmla="*/ 238336 w 1255427"/>
                <a:gd name="connsiteY0" fmla="*/ 112227 h 1255427"/>
                <a:gd name="connsiteX1" fmla="*/ 112227 w 1255427"/>
                <a:gd name="connsiteY1" fmla="*/ 238336 h 1255427"/>
                <a:gd name="connsiteX2" fmla="*/ 112227 w 1255427"/>
                <a:gd name="connsiteY2" fmla="*/ 1017091 h 1255427"/>
                <a:gd name="connsiteX3" fmla="*/ 238336 w 1255427"/>
                <a:gd name="connsiteY3" fmla="*/ 1143200 h 1255427"/>
                <a:gd name="connsiteX4" fmla="*/ 1017091 w 1255427"/>
                <a:gd name="connsiteY4" fmla="*/ 1143200 h 1255427"/>
                <a:gd name="connsiteX5" fmla="*/ 1143200 w 1255427"/>
                <a:gd name="connsiteY5" fmla="*/ 1017091 h 1255427"/>
                <a:gd name="connsiteX6" fmla="*/ 1143200 w 1255427"/>
                <a:gd name="connsiteY6" fmla="*/ 238336 h 1255427"/>
                <a:gd name="connsiteX7" fmla="*/ 1017091 w 1255427"/>
                <a:gd name="connsiteY7" fmla="*/ 112227 h 1255427"/>
                <a:gd name="connsiteX8" fmla="*/ 209242 w 1255427"/>
                <a:gd name="connsiteY8" fmla="*/ 0 h 1255427"/>
                <a:gd name="connsiteX9" fmla="*/ 1046185 w 1255427"/>
                <a:gd name="connsiteY9" fmla="*/ 0 h 1255427"/>
                <a:gd name="connsiteX10" fmla="*/ 1255427 w 1255427"/>
                <a:gd name="connsiteY10" fmla="*/ 209242 h 1255427"/>
                <a:gd name="connsiteX11" fmla="*/ 1255427 w 1255427"/>
                <a:gd name="connsiteY11" fmla="*/ 1046185 h 1255427"/>
                <a:gd name="connsiteX12" fmla="*/ 1046185 w 1255427"/>
                <a:gd name="connsiteY12" fmla="*/ 1255427 h 1255427"/>
                <a:gd name="connsiteX13" fmla="*/ 209242 w 1255427"/>
                <a:gd name="connsiteY13" fmla="*/ 1255427 h 1255427"/>
                <a:gd name="connsiteX14" fmla="*/ 0 w 1255427"/>
                <a:gd name="connsiteY14" fmla="*/ 1046185 h 1255427"/>
                <a:gd name="connsiteX15" fmla="*/ 0 w 1255427"/>
                <a:gd name="connsiteY15" fmla="*/ 209242 h 1255427"/>
                <a:gd name="connsiteX16" fmla="*/ 209242 w 1255427"/>
                <a:gd name="connsiteY16" fmla="*/ 0 h 1255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55427" h="1255427">
                  <a:moveTo>
                    <a:pt x="238336" y="112227"/>
                  </a:moveTo>
                  <a:cubicBezTo>
                    <a:pt x="168688" y="112227"/>
                    <a:pt x="112227" y="168688"/>
                    <a:pt x="112227" y="238336"/>
                  </a:cubicBezTo>
                  <a:lnTo>
                    <a:pt x="112227" y="1017091"/>
                  </a:lnTo>
                  <a:cubicBezTo>
                    <a:pt x="112227" y="1086739"/>
                    <a:pt x="168688" y="1143200"/>
                    <a:pt x="238336" y="1143200"/>
                  </a:cubicBezTo>
                  <a:lnTo>
                    <a:pt x="1017091" y="1143200"/>
                  </a:lnTo>
                  <a:cubicBezTo>
                    <a:pt x="1086739" y="1143200"/>
                    <a:pt x="1143200" y="1086739"/>
                    <a:pt x="1143200" y="1017091"/>
                  </a:cubicBezTo>
                  <a:lnTo>
                    <a:pt x="1143200" y="238336"/>
                  </a:lnTo>
                  <a:cubicBezTo>
                    <a:pt x="1143200" y="168688"/>
                    <a:pt x="1086739" y="112227"/>
                    <a:pt x="1017091" y="112227"/>
                  </a:cubicBezTo>
                  <a:close/>
                  <a:moveTo>
                    <a:pt x="209242" y="0"/>
                  </a:moveTo>
                  <a:lnTo>
                    <a:pt x="1046185" y="0"/>
                  </a:lnTo>
                  <a:cubicBezTo>
                    <a:pt x="1161746" y="0"/>
                    <a:pt x="1255427" y="93681"/>
                    <a:pt x="1255427" y="209242"/>
                  </a:cubicBezTo>
                  <a:lnTo>
                    <a:pt x="1255427" y="1046185"/>
                  </a:lnTo>
                  <a:cubicBezTo>
                    <a:pt x="1255427" y="1161746"/>
                    <a:pt x="1161746" y="1255427"/>
                    <a:pt x="1046185" y="1255427"/>
                  </a:cubicBezTo>
                  <a:lnTo>
                    <a:pt x="209242" y="1255427"/>
                  </a:lnTo>
                  <a:cubicBezTo>
                    <a:pt x="93681" y="1255427"/>
                    <a:pt x="0" y="1161746"/>
                    <a:pt x="0" y="1046185"/>
                  </a:cubicBezTo>
                  <a:lnTo>
                    <a:pt x="0" y="209242"/>
                  </a:lnTo>
                  <a:cubicBezTo>
                    <a:pt x="0" y="93681"/>
                    <a:pt x="93681" y="0"/>
                    <a:pt x="209242" y="0"/>
                  </a:cubicBezTo>
                  <a:close/>
                </a:path>
              </a:pathLst>
            </a:custGeom>
            <a:solidFill>
              <a:srgbClr val="FFFFFF"/>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a:ln>
                  <a:noFill/>
                </a:ln>
                <a:solidFill>
                  <a:srgbClr val="FFFFFF"/>
                </a:solidFill>
                <a:effectLst/>
                <a:uLnTx/>
                <a:uFillTx/>
                <a:latin typeface="Century Gothic" panose="020B0502020202020204"/>
                <a:ea typeface="微软雅黑 Light" panose="020B0502040204020203" charset="-122"/>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六项目录">
    <p:bg>
      <p:bgPr>
        <a:solidFill>
          <a:schemeClr val="accent2"/>
        </a:solidFill>
        <a:effectLst/>
      </p:bgPr>
    </p:bg>
    <p:spTree>
      <p:nvGrpSpPr>
        <p:cNvPr id="1" name=""/>
        <p:cNvGrpSpPr/>
        <p:nvPr/>
      </p:nvGrpSpPr>
      <p:grpSpPr>
        <a:xfrm>
          <a:off x="0" y="0"/>
          <a:ext cx="0" cy="0"/>
          <a:chOff x="0" y="0"/>
          <a:chExt cx="0" cy="0"/>
        </a:xfrm>
      </p:grpSpPr>
      <p:sp>
        <p:nvSpPr>
          <p:cNvPr id="3" name="矩形 2"/>
          <p:cNvSpPr/>
          <p:nvPr userDrawn="1"/>
        </p:nvSpPr>
        <p:spPr>
          <a:xfrm>
            <a:off x="795" y="1"/>
            <a:ext cx="493913" cy="72901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solidFill>
                <a:schemeClr val="bg1"/>
              </a:solidFill>
              <a:latin typeface="Century Gothic" panose="020B0502020202020204"/>
              <a:ea typeface="微软雅黑" panose="020B0503020204020204" pitchFamily="34" charset="-122"/>
            </a:endParaRPr>
          </a:p>
        </p:txBody>
      </p:sp>
      <p:sp>
        <p:nvSpPr>
          <p:cNvPr id="49" name="文本占位符 6"/>
          <p:cNvSpPr>
            <a:spLocks noGrp="1"/>
          </p:cNvSpPr>
          <p:nvPr>
            <p:ph type="body" sz="quarter" idx="12"/>
          </p:nvPr>
        </p:nvSpPr>
        <p:spPr>
          <a:xfrm>
            <a:off x="677665" y="229527"/>
            <a:ext cx="3674879" cy="480131"/>
          </a:xfrm>
          <a:prstGeom prst="rect">
            <a:avLst/>
          </a:prstGeom>
        </p:spPr>
        <p:txBody>
          <a:bodyPr/>
          <a:lstStyle>
            <a:lvl1pPr>
              <a:defRPr kumimoji="1" lang="zh-CN" altLang="en-US" dirty="0">
                <a:solidFill>
                  <a:schemeClr val="bg1"/>
                </a:solidFill>
              </a:defRPr>
            </a:lvl1pPr>
          </a:lstStyle>
          <a:p>
            <a:pPr marL="0" lvl="0" indent="0">
              <a:buNone/>
            </a:pPr>
            <a:endParaRPr lang="zh-CN" altLang="en-US" dirty="0"/>
          </a:p>
        </p:txBody>
      </p:sp>
      <p:sp>
        <p:nvSpPr>
          <p:cNvPr id="50" name="文本占位符 6"/>
          <p:cNvSpPr>
            <a:spLocks noGrp="1"/>
          </p:cNvSpPr>
          <p:nvPr>
            <p:ph type="body" sz="quarter" idx="13" hasCustomPrompt="1"/>
          </p:nvPr>
        </p:nvSpPr>
        <p:spPr>
          <a:xfrm>
            <a:off x="4902197" y="1411963"/>
            <a:ext cx="1561644" cy="369330"/>
          </a:xfrm>
          <a:prstGeom prst="rect">
            <a:avLst/>
          </a:prstGeom>
          <a:noFill/>
          <a:ln>
            <a:noFill/>
          </a:ln>
        </p:spPr>
        <p:txBody>
          <a:bodyPr wrap="none" lIns="91439" tIns="45719" rIns="91439" bIns="45719">
            <a:spAutoFit/>
          </a:bodyPr>
          <a:lstStyle>
            <a:lvl1pPr marL="0" marR="0" indent="0" algn="l" defTabSz="914400" rtl="0" eaLnBrk="1" fontAlgn="base" latinLnBrk="0" hangingPunct="1">
              <a:lnSpc>
                <a:spcPct val="90000"/>
              </a:lnSpc>
              <a:spcBef>
                <a:spcPct val="0"/>
              </a:spcBef>
              <a:spcAft>
                <a:spcPct val="0"/>
              </a:spcAft>
              <a:buClrTx/>
              <a:buSzTx/>
              <a:buFont typeface="Arial" panose="020B0604020202020204" pitchFamily="34" charset="0"/>
              <a:buNone/>
              <a:defRPr lang="zh-CN" altLang="en-US" sz="2000" b="1" dirty="0">
                <a:solidFill>
                  <a:srgbClr val="FFFFFF"/>
                </a:solidFill>
                <a:ea typeface="微软雅黑 Light" panose="020B0502040204020203" charset="-122"/>
                <a:cs typeface="微软雅黑 Light" panose="020B0502040204020203" charset="-122"/>
              </a:defRPr>
            </a:lvl1pPr>
          </a:lstStyle>
          <a:p>
            <a:pPr marL="0" marR="0" lvl="0" indent="0" algn="l" defTabSz="914400" rtl="0" eaLnBrk="1" fontAlgn="base" latinLnBrk="0" hangingPunct="1">
              <a:lnSpc>
                <a:spcPct val="90000"/>
              </a:lnSpc>
              <a:spcBef>
                <a:spcPct val="0"/>
              </a:spcBef>
              <a:spcAft>
                <a:spcPct val="0"/>
              </a:spcAft>
              <a:buClrTx/>
              <a:buSzTx/>
              <a:buFont typeface="Arial" panose="020B0604020202020204" pitchFamily="34" charset="0"/>
              <a:buNone/>
              <a:defRPr/>
            </a:pPr>
            <a:r>
              <a:rPr lang="en-US" altLang="zh-CN" sz="2000" b="1" dirty="0">
                <a:solidFill>
                  <a:srgbClr val="FFFFFF"/>
                </a:solidFill>
                <a:ea typeface="微软雅黑 Light" panose="020B0502040204020203" charset="-122"/>
                <a:cs typeface="微软雅黑 Light" panose="020B0502040204020203" charset="-122"/>
              </a:rPr>
              <a:t>Chapter 01</a:t>
            </a:r>
            <a:endParaRPr lang="zh-CN" altLang="en-US" sz="2000" b="1" dirty="0">
              <a:solidFill>
                <a:srgbClr val="FFFFFF"/>
              </a:solidFill>
              <a:ea typeface="微软雅黑 Light" panose="020B0502040204020203" charset="-122"/>
              <a:cs typeface="微软雅黑 Light" panose="020B0502040204020203" charset="-122"/>
            </a:endParaRPr>
          </a:p>
        </p:txBody>
      </p:sp>
      <p:sp>
        <p:nvSpPr>
          <p:cNvPr id="51" name="文本占位符 6"/>
          <p:cNvSpPr>
            <a:spLocks noGrp="1"/>
          </p:cNvSpPr>
          <p:nvPr>
            <p:ph type="body" sz="quarter" idx="14"/>
          </p:nvPr>
        </p:nvSpPr>
        <p:spPr>
          <a:xfrm>
            <a:off x="6830544" y="1260794"/>
            <a:ext cx="4309681" cy="369332"/>
          </a:xfrm>
          <a:prstGeom prst="rect">
            <a:avLst/>
          </a:prstGeom>
        </p:spPr>
        <p:txBody>
          <a:bodyPr wrap="square">
            <a:spAutoFit/>
          </a:bodyPr>
          <a:lstStyle>
            <a:lvl1pPr marL="0" indent="0">
              <a:buNone/>
              <a:defRPr lang="zh-CN" altLang="en-US" sz="200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lvl="0" defTabSz="914400" fontAlgn="base">
              <a:spcBef>
                <a:spcPct val="0"/>
              </a:spcBef>
              <a:spcAft>
                <a:spcPct val="0"/>
              </a:spcAft>
            </a:pPr>
            <a:endParaRPr lang="zh-CN" altLang="en-US" dirty="0"/>
          </a:p>
        </p:txBody>
      </p:sp>
      <p:sp>
        <p:nvSpPr>
          <p:cNvPr id="52" name="文本占位符 6"/>
          <p:cNvSpPr>
            <a:spLocks noGrp="1"/>
          </p:cNvSpPr>
          <p:nvPr>
            <p:ph type="body" sz="quarter" idx="15"/>
          </p:nvPr>
        </p:nvSpPr>
        <p:spPr>
          <a:xfrm>
            <a:off x="6830544" y="1601440"/>
            <a:ext cx="4309681" cy="313932"/>
          </a:xfrm>
          <a:prstGeom prst="rect">
            <a:avLst/>
          </a:prstGeom>
        </p:spPr>
        <p:txBody>
          <a:bodyPr wrap="square">
            <a:spAutoFit/>
          </a:bodyPr>
          <a:lstStyle>
            <a:lvl1pPr marL="0" indent="0">
              <a:buNone/>
              <a:defRPr lang="zh-CN" altLang="en-US" sz="1600" kern="1200" dirty="0">
                <a:solidFill>
                  <a:srgbClr val="FFFFFF"/>
                </a:solidFill>
                <a:latin typeface="+mn-lt"/>
                <a:ea typeface="微软雅黑 Light" panose="020B0502040204020203" charset="-122"/>
                <a:cs typeface="微软雅黑 Light" panose="020B0502040204020203" charset="-122"/>
              </a:defRPr>
            </a:lvl1pPr>
          </a:lstStyle>
          <a:p>
            <a:pPr lvl="0"/>
            <a:endParaRPr lang="zh-CN" altLang="en-US" dirty="0"/>
          </a:p>
        </p:txBody>
      </p:sp>
      <p:grpSp>
        <p:nvGrpSpPr>
          <p:cNvPr id="55" name="组合 54"/>
          <p:cNvGrpSpPr/>
          <p:nvPr userDrawn="1"/>
        </p:nvGrpSpPr>
        <p:grpSpPr>
          <a:xfrm>
            <a:off x="6518228" y="1467665"/>
            <a:ext cx="257928" cy="257928"/>
            <a:chOff x="6362461" y="-3736595"/>
            <a:chExt cx="257928" cy="257928"/>
          </a:xfrm>
        </p:grpSpPr>
        <p:sp>
          <p:nvSpPr>
            <p:cNvPr id="56" name="任意多边形 279"/>
            <p:cNvSpPr/>
            <p:nvPr userDrawn="1"/>
          </p:nvSpPr>
          <p:spPr>
            <a:xfrm rot="2700000">
              <a:off x="6408437" y="-3678221"/>
              <a:ext cx="141180" cy="141180"/>
            </a:xfrm>
            <a:custGeom>
              <a:avLst/>
              <a:gdLst>
                <a:gd name="connsiteX0" fmla="*/ 0 w 687172"/>
                <a:gd name="connsiteY0" fmla="*/ 1 h 687172"/>
                <a:gd name="connsiteX1" fmla="*/ 477930 w 687172"/>
                <a:gd name="connsiteY1" fmla="*/ 0 h 687172"/>
                <a:gd name="connsiteX2" fmla="*/ 687172 w 687172"/>
                <a:gd name="connsiteY2" fmla="*/ 209242 h 687172"/>
                <a:gd name="connsiteX3" fmla="*/ 687172 w 687172"/>
                <a:gd name="connsiteY3" fmla="*/ 687172 h 687172"/>
                <a:gd name="connsiteX4" fmla="*/ 574946 w 687172"/>
                <a:gd name="connsiteY4" fmla="*/ 687172 h 687172"/>
                <a:gd name="connsiteX5" fmla="*/ 574945 w 687172"/>
                <a:gd name="connsiteY5" fmla="*/ 238336 h 687172"/>
                <a:gd name="connsiteX6" fmla="*/ 448836 w 687172"/>
                <a:gd name="connsiteY6" fmla="*/ 112227 h 687172"/>
                <a:gd name="connsiteX7" fmla="*/ 0 w 687172"/>
                <a:gd name="connsiteY7" fmla="*/ 112227 h 687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7172" h="687172">
                  <a:moveTo>
                    <a:pt x="0" y="1"/>
                  </a:moveTo>
                  <a:lnTo>
                    <a:pt x="477930" y="0"/>
                  </a:lnTo>
                  <a:cubicBezTo>
                    <a:pt x="593491" y="0"/>
                    <a:pt x="687172" y="93681"/>
                    <a:pt x="687172" y="209242"/>
                  </a:cubicBezTo>
                  <a:lnTo>
                    <a:pt x="687172" y="687172"/>
                  </a:lnTo>
                  <a:lnTo>
                    <a:pt x="574946" y="687172"/>
                  </a:lnTo>
                  <a:lnTo>
                    <a:pt x="574945" y="238336"/>
                  </a:lnTo>
                  <a:cubicBezTo>
                    <a:pt x="574946" y="168688"/>
                    <a:pt x="518485" y="112227"/>
                    <a:pt x="448836" y="112227"/>
                  </a:cubicBezTo>
                  <a:lnTo>
                    <a:pt x="0" y="112227"/>
                  </a:lnTo>
                  <a:close/>
                </a:path>
              </a:pathLst>
            </a:custGeom>
            <a:solidFill>
              <a:srgbClr val="FFFFFF"/>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a:ln>
                  <a:noFill/>
                </a:ln>
                <a:solidFill>
                  <a:srgbClr val="FFFFFF"/>
                </a:solidFill>
                <a:effectLst/>
                <a:uLnTx/>
                <a:uFillTx/>
                <a:latin typeface="Century Gothic" panose="020B0502020202020204"/>
                <a:ea typeface="微软雅黑 Light" panose="020B0502040204020203" charset="-122"/>
              </a:endParaRPr>
            </a:p>
          </p:txBody>
        </p:sp>
        <p:sp>
          <p:nvSpPr>
            <p:cNvPr id="57" name="任意多边形 280"/>
            <p:cNvSpPr/>
            <p:nvPr userDrawn="1"/>
          </p:nvSpPr>
          <p:spPr>
            <a:xfrm rot="2700000">
              <a:off x="6362461" y="-3736595"/>
              <a:ext cx="257928" cy="257928"/>
            </a:xfrm>
            <a:custGeom>
              <a:avLst/>
              <a:gdLst>
                <a:gd name="connsiteX0" fmla="*/ 238336 w 1255427"/>
                <a:gd name="connsiteY0" fmla="*/ 112227 h 1255427"/>
                <a:gd name="connsiteX1" fmla="*/ 112227 w 1255427"/>
                <a:gd name="connsiteY1" fmla="*/ 238336 h 1255427"/>
                <a:gd name="connsiteX2" fmla="*/ 112227 w 1255427"/>
                <a:gd name="connsiteY2" fmla="*/ 1017091 h 1255427"/>
                <a:gd name="connsiteX3" fmla="*/ 238336 w 1255427"/>
                <a:gd name="connsiteY3" fmla="*/ 1143200 h 1255427"/>
                <a:gd name="connsiteX4" fmla="*/ 1017091 w 1255427"/>
                <a:gd name="connsiteY4" fmla="*/ 1143200 h 1255427"/>
                <a:gd name="connsiteX5" fmla="*/ 1143200 w 1255427"/>
                <a:gd name="connsiteY5" fmla="*/ 1017091 h 1255427"/>
                <a:gd name="connsiteX6" fmla="*/ 1143200 w 1255427"/>
                <a:gd name="connsiteY6" fmla="*/ 238336 h 1255427"/>
                <a:gd name="connsiteX7" fmla="*/ 1017091 w 1255427"/>
                <a:gd name="connsiteY7" fmla="*/ 112227 h 1255427"/>
                <a:gd name="connsiteX8" fmla="*/ 209242 w 1255427"/>
                <a:gd name="connsiteY8" fmla="*/ 0 h 1255427"/>
                <a:gd name="connsiteX9" fmla="*/ 1046185 w 1255427"/>
                <a:gd name="connsiteY9" fmla="*/ 0 h 1255427"/>
                <a:gd name="connsiteX10" fmla="*/ 1255427 w 1255427"/>
                <a:gd name="connsiteY10" fmla="*/ 209242 h 1255427"/>
                <a:gd name="connsiteX11" fmla="*/ 1255427 w 1255427"/>
                <a:gd name="connsiteY11" fmla="*/ 1046185 h 1255427"/>
                <a:gd name="connsiteX12" fmla="*/ 1046185 w 1255427"/>
                <a:gd name="connsiteY12" fmla="*/ 1255427 h 1255427"/>
                <a:gd name="connsiteX13" fmla="*/ 209242 w 1255427"/>
                <a:gd name="connsiteY13" fmla="*/ 1255427 h 1255427"/>
                <a:gd name="connsiteX14" fmla="*/ 0 w 1255427"/>
                <a:gd name="connsiteY14" fmla="*/ 1046185 h 1255427"/>
                <a:gd name="connsiteX15" fmla="*/ 0 w 1255427"/>
                <a:gd name="connsiteY15" fmla="*/ 209242 h 1255427"/>
                <a:gd name="connsiteX16" fmla="*/ 209242 w 1255427"/>
                <a:gd name="connsiteY16" fmla="*/ 0 h 1255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55427" h="1255427">
                  <a:moveTo>
                    <a:pt x="238336" y="112227"/>
                  </a:moveTo>
                  <a:cubicBezTo>
                    <a:pt x="168688" y="112227"/>
                    <a:pt x="112227" y="168688"/>
                    <a:pt x="112227" y="238336"/>
                  </a:cubicBezTo>
                  <a:lnTo>
                    <a:pt x="112227" y="1017091"/>
                  </a:lnTo>
                  <a:cubicBezTo>
                    <a:pt x="112227" y="1086739"/>
                    <a:pt x="168688" y="1143200"/>
                    <a:pt x="238336" y="1143200"/>
                  </a:cubicBezTo>
                  <a:lnTo>
                    <a:pt x="1017091" y="1143200"/>
                  </a:lnTo>
                  <a:cubicBezTo>
                    <a:pt x="1086739" y="1143200"/>
                    <a:pt x="1143200" y="1086739"/>
                    <a:pt x="1143200" y="1017091"/>
                  </a:cubicBezTo>
                  <a:lnTo>
                    <a:pt x="1143200" y="238336"/>
                  </a:lnTo>
                  <a:cubicBezTo>
                    <a:pt x="1143200" y="168688"/>
                    <a:pt x="1086739" y="112227"/>
                    <a:pt x="1017091" y="112227"/>
                  </a:cubicBezTo>
                  <a:close/>
                  <a:moveTo>
                    <a:pt x="209242" y="0"/>
                  </a:moveTo>
                  <a:lnTo>
                    <a:pt x="1046185" y="0"/>
                  </a:lnTo>
                  <a:cubicBezTo>
                    <a:pt x="1161746" y="0"/>
                    <a:pt x="1255427" y="93681"/>
                    <a:pt x="1255427" y="209242"/>
                  </a:cubicBezTo>
                  <a:lnTo>
                    <a:pt x="1255427" y="1046185"/>
                  </a:lnTo>
                  <a:cubicBezTo>
                    <a:pt x="1255427" y="1161746"/>
                    <a:pt x="1161746" y="1255427"/>
                    <a:pt x="1046185" y="1255427"/>
                  </a:cubicBezTo>
                  <a:lnTo>
                    <a:pt x="209242" y="1255427"/>
                  </a:lnTo>
                  <a:cubicBezTo>
                    <a:pt x="93681" y="1255427"/>
                    <a:pt x="0" y="1161746"/>
                    <a:pt x="0" y="1046185"/>
                  </a:cubicBezTo>
                  <a:lnTo>
                    <a:pt x="0" y="209242"/>
                  </a:lnTo>
                  <a:cubicBezTo>
                    <a:pt x="0" y="93681"/>
                    <a:pt x="93681" y="0"/>
                    <a:pt x="209242" y="0"/>
                  </a:cubicBezTo>
                  <a:close/>
                </a:path>
              </a:pathLst>
            </a:custGeom>
            <a:solidFill>
              <a:srgbClr val="FFFFFF"/>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a:ln>
                  <a:noFill/>
                </a:ln>
                <a:solidFill>
                  <a:srgbClr val="FFFFFF"/>
                </a:solidFill>
                <a:effectLst/>
                <a:uLnTx/>
                <a:uFillTx/>
                <a:latin typeface="Century Gothic" panose="020B0502020202020204"/>
                <a:ea typeface="微软雅黑 Light" panose="020B0502040204020203" charset="-122"/>
              </a:endParaRPr>
            </a:p>
          </p:txBody>
        </p:sp>
      </p:grpSp>
      <p:sp>
        <p:nvSpPr>
          <p:cNvPr id="58" name="文本占位符 6"/>
          <p:cNvSpPr>
            <a:spLocks noGrp="1"/>
          </p:cNvSpPr>
          <p:nvPr>
            <p:ph type="body" sz="quarter" idx="16" hasCustomPrompt="1"/>
          </p:nvPr>
        </p:nvSpPr>
        <p:spPr>
          <a:xfrm>
            <a:off x="4902197" y="2281950"/>
            <a:ext cx="1561644" cy="369330"/>
          </a:xfrm>
          <a:prstGeom prst="rect">
            <a:avLst/>
          </a:prstGeom>
          <a:noFill/>
          <a:ln>
            <a:noFill/>
          </a:ln>
        </p:spPr>
        <p:txBody>
          <a:bodyPr wrap="none" lIns="91439" tIns="45719" rIns="91439" bIns="45719">
            <a:spAutoFit/>
          </a:bodyPr>
          <a:lstStyle>
            <a:lvl1pPr marL="0" marR="0" indent="0" algn="l" defTabSz="914400" rtl="0" eaLnBrk="1" fontAlgn="base" latinLnBrk="0" hangingPunct="1">
              <a:lnSpc>
                <a:spcPct val="90000"/>
              </a:lnSpc>
              <a:spcBef>
                <a:spcPct val="0"/>
              </a:spcBef>
              <a:spcAft>
                <a:spcPct val="0"/>
              </a:spcAft>
              <a:buClrTx/>
              <a:buSzTx/>
              <a:buFont typeface="Arial" panose="020B0604020202020204" pitchFamily="34" charset="0"/>
              <a:buNone/>
              <a:defRPr lang="zh-CN" altLang="en-US" sz="2000" b="1" dirty="0">
                <a:solidFill>
                  <a:srgbClr val="FFFFFF"/>
                </a:solidFill>
                <a:ea typeface="微软雅黑 Light" panose="020B0502040204020203" charset="-122"/>
                <a:cs typeface="微软雅黑 Light" panose="020B0502040204020203" charset="-122"/>
              </a:defRPr>
            </a:lvl1pPr>
          </a:lstStyle>
          <a:p>
            <a:pPr marL="0" marR="0" lvl="0" indent="0" algn="l" defTabSz="914400" rtl="0" eaLnBrk="1" fontAlgn="base" latinLnBrk="0" hangingPunct="1">
              <a:lnSpc>
                <a:spcPct val="90000"/>
              </a:lnSpc>
              <a:spcBef>
                <a:spcPct val="0"/>
              </a:spcBef>
              <a:spcAft>
                <a:spcPct val="0"/>
              </a:spcAft>
              <a:buClrTx/>
              <a:buSzTx/>
              <a:buFont typeface="Arial" panose="020B0604020202020204" pitchFamily="34" charset="0"/>
              <a:buNone/>
              <a:defRPr/>
            </a:pPr>
            <a:r>
              <a:rPr lang="en-US" altLang="zh-CN" sz="2000" b="1" dirty="0">
                <a:solidFill>
                  <a:srgbClr val="FFFFFF"/>
                </a:solidFill>
                <a:ea typeface="微软雅黑 Light" panose="020B0502040204020203" charset="-122"/>
                <a:cs typeface="微软雅黑 Light" panose="020B0502040204020203" charset="-122"/>
              </a:rPr>
              <a:t>Chapter 01</a:t>
            </a:r>
            <a:endParaRPr lang="zh-CN" altLang="en-US" sz="2000" b="1" dirty="0">
              <a:solidFill>
                <a:srgbClr val="FFFFFF"/>
              </a:solidFill>
              <a:ea typeface="微软雅黑 Light" panose="020B0502040204020203" charset="-122"/>
              <a:cs typeface="微软雅黑 Light" panose="020B0502040204020203" charset="-122"/>
            </a:endParaRPr>
          </a:p>
        </p:txBody>
      </p:sp>
      <p:sp>
        <p:nvSpPr>
          <p:cNvPr id="59" name="文本占位符 6"/>
          <p:cNvSpPr>
            <a:spLocks noGrp="1"/>
          </p:cNvSpPr>
          <p:nvPr>
            <p:ph type="body" sz="quarter" idx="17"/>
          </p:nvPr>
        </p:nvSpPr>
        <p:spPr>
          <a:xfrm>
            <a:off x="6830544" y="2130781"/>
            <a:ext cx="4309681" cy="369332"/>
          </a:xfrm>
          <a:prstGeom prst="rect">
            <a:avLst/>
          </a:prstGeom>
        </p:spPr>
        <p:txBody>
          <a:bodyPr wrap="square">
            <a:spAutoFit/>
          </a:bodyPr>
          <a:lstStyle>
            <a:lvl1pPr marL="0" indent="0">
              <a:buNone/>
              <a:defRPr lang="zh-CN" altLang="en-US" sz="200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lvl="0" defTabSz="914400" fontAlgn="base">
              <a:spcBef>
                <a:spcPct val="0"/>
              </a:spcBef>
              <a:spcAft>
                <a:spcPct val="0"/>
              </a:spcAft>
            </a:pPr>
            <a:endParaRPr lang="zh-CN" altLang="en-US" dirty="0"/>
          </a:p>
        </p:txBody>
      </p:sp>
      <p:sp>
        <p:nvSpPr>
          <p:cNvPr id="60" name="文本占位符 6"/>
          <p:cNvSpPr>
            <a:spLocks noGrp="1"/>
          </p:cNvSpPr>
          <p:nvPr>
            <p:ph type="body" sz="quarter" idx="18"/>
          </p:nvPr>
        </p:nvSpPr>
        <p:spPr>
          <a:xfrm>
            <a:off x="6830544" y="2471427"/>
            <a:ext cx="4309681" cy="313932"/>
          </a:xfrm>
          <a:prstGeom prst="rect">
            <a:avLst/>
          </a:prstGeom>
        </p:spPr>
        <p:txBody>
          <a:bodyPr wrap="square">
            <a:spAutoFit/>
          </a:bodyPr>
          <a:lstStyle>
            <a:lvl1pPr marL="0" indent="0">
              <a:buNone/>
              <a:defRPr lang="zh-CN" altLang="en-US" sz="1600" kern="1200" dirty="0">
                <a:solidFill>
                  <a:srgbClr val="FFFFFF"/>
                </a:solidFill>
                <a:latin typeface="+mn-lt"/>
                <a:ea typeface="微软雅黑 Light" panose="020B0502040204020203" charset="-122"/>
                <a:cs typeface="微软雅黑 Light" panose="020B0502040204020203" charset="-122"/>
              </a:defRPr>
            </a:lvl1pPr>
          </a:lstStyle>
          <a:p>
            <a:pPr lvl="0"/>
            <a:endParaRPr lang="zh-CN" altLang="en-US" dirty="0"/>
          </a:p>
        </p:txBody>
      </p:sp>
      <p:grpSp>
        <p:nvGrpSpPr>
          <p:cNvPr id="61" name="组合 60"/>
          <p:cNvGrpSpPr/>
          <p:nvPr userDrawn="1"/>
        </p:nvGrpSpPr>
        <p:grpSpPr>
          <a:xfrm>
            <a:off x="6518228" y="2337652"/>
            <a:ext cx="257928" cy="257928"/>
            <a:chOff x="6362461" y="-3736595"/>
            <a:chExt cx="257928" cy="257928"/>
          </a:xfrm>
        </p:grpSpPr>
        <p:sp>
          <p:nvSpPr>
            <p:cNvPr id="62" name="任意多边形 279"/>
            <p:cNvSpPr/>
            <p:nvPr userDrawn="1"/>
          </p:nvSpPr>
          <p:spPr>
            <a:xfrm rot="2700000">
              <a:off x="6408437" y="-3678221"/>
              <a:ext cx="141180" cy="141180"/>
            </a:xfrm>
            <a:custGeom>
              <a:avLst/>
              <a:gdLst>
                <a:gd name="connsiteX0" fmla="*/ 0 w 687172"/>
                <a:gd name="connsiteY0" fmla="*/ 1 h 687172"/>
                <a:gd name="connsiteX1" fmla="*/ 477930 w 687172"/>
                <a:gd name="connsiteY1" fmla="*/ 0 h 687172"/>
                <a:gd name="connsiteX2" fmla="*/ 687172 w 687172"/>
                <a:gd name="connsiteY2" fmla="*/ 209242 h 687172"/>
                <a:gd name="connsiteX3" fmla="*/ 687172 w 687172"/>
                <a:gd name="connsiteY3" fmla="*/ 687172 h 687172"/>
                <a:gd name="connsiteX4" fmla="*/ 574946 w 687172"/>
                <a:gd name="connsiteY4" fmla="*/ 687172 h 687172"/>
                <a:gd name="connsiteX5" fmla="*/ 574945 w 687172"/>
                <a:gd name="connsiteY5" fmla="*/ 238336 h 687172"/>
                <a:gd name="connsiteX6" fmla="*/ 448836 w 687172"/>
                <a:gd name="connsiteY6" fmla="*/ 112227 h 687172"/>
                <a:gd name="connsiteX7" fmla="*/ 0 w 687172"/>
                <a:gd name="connsiteY7" fmla="*/ 112227 h 687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7172" h="687172">
                  <a:moveTo>
                    <a:pt x="0" y="1"/>
                  </a:moveTo>
                  <a:lnTo>
                    <a:pt x="477930" y="0"/>
                  </a:lnTo>
                  <a:cubicBezTo>
                    <a:pt x="593491" y="0"/>
                    <a:pt x="687172" y="93681"/>
                    <a:pt x="687172" y="209242"/>
                  </a:cubicBezTo>
                  <a:lnTo>
                    <a:pt x="687172" y="687172"/>
                  </a:lnTo>
                  <a:lnTo>
                    <a:pt x="574946" y="687172"/>
                  </a:lnTo>
                  <a:lnTo>
                    <a:pt x="574945" y="238336"/>
                  </a:lnTo>
                  <a:cubicBezTo>
                    <a:pt x="574946" y="168688"/>
                    <a:pt x="518485" y="112227"/>
                    <a:pt x="448836" y="112227"/>
                  </a:cubicBezTo>
                  <a:lnTo>
                    <a:pt x="0" y="112227"/>
                  </a:lnTo>
                  <a:close/>
                </a:path>
              </a:pathLst>
            </a:custGeom>
            <a:solidFill>
              <a:srgbClr val="FFFFFF"/>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a:ln>
                  <a:noFill/>
                </a:ln>
                <a:solidFill>
                  <a:srgbClr val="FFFFFF"/>
                </a:solidFill>
                <a:effectLst/>
                <a:uLnTx/>
                <a:uFillTx/>
                <a:latin typeface="Century Gothic" panose="020B0502020202020204"/>
                <a:ea typeface="微软雅黑 Light" panose="020B0502040204020203" charset="-122"/>
              </a:endParaRPr>
            </a:p>
          </p:txBody>
        </p:sp>
        <p:sp>
          <p:nvSpPr>
            <p:cNvPr id="63" name="任意多边形 280"/>
            <p:cNvSpPr/>
            <p:nvPr userDrawn="1"/>
          </p:nvSpPr>
          <p:spPr>
            <a:xfrm rot="2700000">
              <a:off x="6362461" y="-3736595"/>
              <a:ext cx="257928" cy="257928"/>
            </a:xfrm>
            <a:custGeom>
              <a:avLst/>
              <a:gdLst>
                <a:gd name="connsiteX0" fmla="*/ 238336 w 1255427"/>
                <a:gd name="connsiteY0" fmla="*/ 112227 h 1255427"/>
                <a:gd name="connsiteX1" fmla="*/ 112227 w 1255427"/>
                <a:gd name="connsiteY1" fmla="*/ 238336 h 1255427"/>
                <a:gd name="connsiteX2" fmla="*/ 112227 w 1255427"/>
                <a:gd name="connsiteY2" fmla="*/ 1017091 h 1255427"/>
                <a:gd name="connsiteX3" fmla="*/ 238336 w 1255427"/>
                <a:gd name="connsiteY3" fmla="*/ 1143200 h 1255427"/>
                <a:gd name="connsiteX4" fmla="*/ 1017091 w 1255427"/>
                <a:gd name="connsiteY4" fmla="*/ 1143200 h 1255427"/>
                <a:gd name="connsiteX5" fmla="*/ 1143200 w 1255427"/>
                <a:gd name="connsiteY5" fmla="*/ 1017091 h 1255427"/>
                <a:gd name="connsiteX6" fmla="*/ 1143200 w 1255427"/>
                <a:gd name="connsiteY6" fmla="*/ 238336 h 1255427"/>
                <a:gd name="connsiteX7" fmla="*/ 1017091 w 1255427"/>
                <a:gd name="connsiteY7" fmla="*/ 112227 h 1255427"/>
                <a:gd name="connsiteX8" fmla="*/ 209242 w 1255427"/>
                <a:gd name="connsiteY8" fmla="*/ 0 h 1255427"/>
                <a:gd name="connsiteX9" fmla="*/ 1046185 w 1255427"/>
                <a:gd name="connsiteY9" fmla="*/ 0 h 1255427"/>
                <a:gd name="connsiteX10" fmla="*/ 1255427 w 1255427"/>
                <a:gd name="connsiteY10" fmla="*/ 209242 h 1255427"/>
                <a:gd name="connsiteX11" fmla="*/ 1255427 w 1255427"/>
                <a:gd name="connsiteY11" fmla="*/ 1046185 h 1255427"/>
                <a:gd name="connsiteX12" fmla="*/ 1046185 w 1255427"/>
                <a:gd name="connsiteY12" fmla="*/ 1255427 h 1255427"/>
                <a:gd name="connsiteX13" fmla="*/ 209242 w 1255427"/>
                <a:gd name="connsiteY13" fmla="*/ 1255427 h 1255427"/>
                <a:gd name="connsiteX14" fmla="*/ 0 w 1255427"/>
                <a:gd name="connsiteY14" fmla="*/ 1046185 h 1255427"/>
                <a:gd name="connsiteX15" fmla="*/ 0 w 1255427"/>
                <a:gd name="connsiteY15" fmla="*/ 209242 h 1255427"/>
                <a:gd name="connsiteX16" fmla="*/ 209242 w 1255427"/>
                <a:gd name="connsiteY16" fmla="*/ 0 h 1255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55427" h="1255427">
                  <a:moveTo>
                    <a:pt x="238336" y="112227"/>
                  </a:moveTo>
                  <a:cubicBezTo>
                    <a:pt x="168688" y="112227"/>
                    <a:pt x="112227" y="168688"/>
                    <a:pt x="112227" y="238336"/>
                  </a:cubicBezTo>
                  <a:lnTo>
                    <a:pt x="112227" y="1017091"/>
                  </a:lnTo>
                  <a:cubicBezTo>
                    <a:pt x="112227" y="1086739"/>
                    <a:pt x="168688" y="1143200"/>
                    <a:pt x="238336" y="1143200"/>
                  </a:cubicBezTo>
                  <a:lnTo>
                    <a:pt x="1017091" y="1143200"/>
                  </a:lnTo>
                  <a:cubicBezTo>
                    <a:pt x="1086739" y="1143200"/>
                    <a:pt x="1143200" y="1086739"/>
                    <a:pt x="1143200" y="1017091"/>
                  </a:cubicBezTo>
                  <a:lnTo>
                    <a:pt x="1143200" y="238336"/>
                  </a:lnTo>
                  <a:cubicBezTo>
                    <a:pt x="1143200" y="168688"/>
                    <a:pt x="1086739" y="112227"/>
                    <a:pt x="1017091" y="112227"/>
                  </a:cubicBezTo>
                  <a:close/>
                  <a:moveTo>
                    <a:pt x="209242" y="0"/>
                  </a:moveTo>
                  <a:lnTo>
                    <a:pt x="1046185" y="0"/>
                  </a:lnTo>
                  <a:cubicBezTo>
                    <a:pt x="1161746" y="0"/>
                    <a:pt x="1255427" y="93681"/>
                    <a:pt x="1255427" y="209242"/>
                  </a:cubicBezTo>
                  <a:lnTo>
                    <a:pt x="1255427" y="1046185"/>
                  </a:lnTo>
                  <a:cubicBezTo>
                    <a:pt x="1255427" y="1161746"/>
                    <a:pt x="1161746" y="1255427"/>
                    <a:pt x="1046185" y="1255427"/>
                  </a:cubicBezTo>
                  <a:lnTo>
                    <a:pt x="209242" y="1255427"/>
                  </a:lnTo>
                  <a:cubicBezTo>
                    <a:pt x="93681" y="1255427"/>
                    <a:pt x="0" y="1161746"/>
                    <a:pt x="0" y="1046185"/>
                  </a:cubicBezTo>
                  <a:lnTo>
                    <a:pt x="0" y="209242"/>
                  </a:lnTo>
                  <a:cubicBezTo>
                    <a:pt x="0" y="93681"/>
                    <a:pt x="93681" y="0"/>
                    <a:pt x="209242" y="0"/>
                  </a:cubicBezTo>
                  <a:close/>
                </a:path>
              </a:pathLst>
            </a:custGeom>
            <a:solidFill>
              <a:srgbClr val="FFFFFF"/>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a:ln>
                  <a:noFill/>
                </a:ln>
                <a:solidFill>
                  <a:srgbClr val="FFFFFF"/>
                </a:solidFill>
                <a:effectLst/>
                <a:uLnTx/>
                <a:uFillTx/>
                <a:latin typeface="Century Gothic" panose="020B0502020202020204"/>
                <a:ea typeface="微软雅黑 Light" panose="020B0502040204020203" charset="-122"/>
              </a:endParaRPr>
            </a:p>
          </p:txBody>
        </p:sp>
      </p:grpSp>
      <p:sp>
        <p:nvSpPr>
          <p:cNvPr id="76" name="文本占位符 6"/>
          <p:cNvSpPr>
            <a:spLocks noGrp="1"/>
          </p:cNvSpPr>
          <p:nvPr>
            <p:ph type="body" sz="quarter" idx="19" hasCustomPrompt="1"/>
          </p:nvPr>
        </p:nvSpPr>
        <p:spPr>
          <a:xfrm>
            <a:off x="4902197" y="3167372"/>
            <a:ext cx="1561644" cy="369330"/>
          </a:xfrm>
          <a:prstGeom prst="rect">
            <a:avLst/>
          </a:prstGeom>
          <a:noFill/>
          <a:ln>
            <a:noFill/>
          </a:ln>
        </p:spPr>
        <p:txBody>
          <a:bodyPr wrap="none" lIns="91439" tIns="45719" rIns="91439" bIns="45719">
            <a:spAutoFit/>
          </a:bodyPr>
          <a:lstStyle>
            <a:lvl1pPr marL="0" marR="0" indent="0" algn="l" defTabSz="914400" rtl="0" eaLnBrk="1" fontAlgn="base" latinLnBrk="0" hangingPunct="1">
              <a:lnSpc>
                <a:spcPct val="90000"/>
              </a:lnSpc>
              <a:spcBef>
                <a:spcPct val="0"/>
              </a:spcBef>
              <a:spcAft>
                <a:spcPct val="0"/>
              </a:spcAft>
              <a:buClrTx/>
              <a:buSzTx/>
              <a:buFont typeface="Arial" panose="020B0604020202020204" pitchFamily="34" charset="0"/>
              <a:buNone/>
              <a:defRPr lang="zh-CN" altLang="en-US" sz="2000" b="1" dirty="0">
                <a:solidFill>
                  <a:srgbClr val="FFFFFF"/>
                </a:solidFill>
                <a:ea typeface="微软雅黑 Light" panose="020B0502040204020203" charset="-122"/>
                <a:cs typeface="微软雅黑 Light" panose="020B0502040204020203" charset="-122"/>
              </a:defRPr>
            </a:lvl1pPr>
          </a:lstStyle>
          <a:p>
            <a:pPr marL="0" marR="0" lvl="0" indent="0" algn="l" defTabSz="914400" rtl="0" eaLnBrk="1" fontAlgn="base" latinLnBrk="0" hangingPunct="1">
              <a:lnSpc>
                <a:spcPct val="90000"/>
              </a:lnSpc>
              <a:spcBef>
                <a:spcPct val="0"/>
              </a:spcBef>
              <a:spcAft>
                <a:spcPct val="0"/>
              </a:spcAft>
              <a:buClrTx/>
              <a:buSzTx/>
              <a:buFont typeface="Arial" panose="020B0604020202020204" pitchFamily="34" charset="0"/>
              <a:buNone/>
              <a:defRPr/>
            </a:pPr>
            <a:r>
              <a:rPr lang="en-US" altLang="zh-CN" sz="2000" b="1" dirty="0">
                <a:solidFill>
                  <a:srgbClr val="FFFFFF"/>
                </a:solidFill>
                <a:ea typeface="微软雅黑 Light" panose="020B0502040204020203" charset="-122"/>
                <a:cs typeface="微软雅黑 Light" panose="020B0502040204020203" charset="-122"/>
              </a:rPr>
              <a:t>Chapter 01</a:t>
            </a:r>
            <a:endParaRPr lang="zh-CN" altLang="en-US" sz="2000" b="1" dirty="0">
              <a:solidFill>
                <a:srgbClr val="FFFFFF"/>
              </a:solidFill>
              <a:ea typeface="微软雅黑 Light" panose="020B0502040204020203" charset="-122"/>
              <a:cs typeface="微软雅黑 Light" panose="020B0502040204020203" charset="-122"/>
            </a:endParaRPr>
          </a:p>
        </p:txBody>
      </p:sp>
      <p:sp>
        <p:nvSpPr>
          <p:cNvPr id="77" name="文本占位符 6"/>
          <p:cNvSpPr>
            <a:spLocks noGrp="1"/>
          </p:cNvSpPr>
          <p:nvPr>
            <p:ph type="body" sz="quarter" idx="20"/>
          </p:nvPr>
        </p:nvSpPr>
        <p:spPr>
          <a:xfrm>
            <a:off x="6830544" y="3016203"/>
            <a:ext cx="4309681" cy="369332"/>
          </a:xfrm>
          <a:prstGeom prst="rect">
            <a:avLst/>
          </a:prstGeom>
        </p:spPr>
        <p:txBody>
          <a:bodyPr wrap="square">
            <a:spAutoFit/>
          </a:bodyPr>
          <a:lstStyle>
            <a:lvl1pPr marL="0" indent="0">
              <a:buNone/>
              <a:defRPr lang="zh-CN" altLang="en-US" sz="200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lvl="0" defTabSz="914400" fontAlgn="base">
              <a:spcBef>
                <a:spcPct val="0"/>
              </a:spcBef>
              <a:spcAft>
                <a:spcPct val="0"/>
              </a:spcAft>
            </a:pPr>
            <a:endParaRPr lang="zh-CN" altLang="en-US" dirty="0"/>
          </a:p>
        </p:txBody>
      </p:sp>
      <p:sp>
        <p:nvSpPr>
          <p:cNvPr id="78" name="文本占位符 6"/>
          <p:cNvSpPr>
            <a:spLocks noGrp="1"/>
          </p:cNvSpPr>
          <p:nvPr>
            <p:ph type="body" sz="quarter" idx="21"/>
          </p:nvPr>
        </p:nvSpPr>
        <p:spPr>
          <a:xfrm>
            <a:off x="6830544" y="3356849"/>
            <a:ext cx="4309681" cy="313932"/>
          </a:xfrm>
          <a:prstGeom prst="rect">
            <a:avLst/>
          </a:prstGeom>
        </p:spPr>
        <p:txBody>
          <a:bodyPr wrap="square">
            <a:spAutoFit/>
          </a:bodyPr>
          <a:lstStyle>
            <a:lvl1pPr marL="0" indent="0">
              <a:buNone/>
              <a:defRPr lang="zh-CN" altLang="en-US" sz="1600" kern="1200" dirty="0">
                <a:solidFill>
                  <a:srgbClr val="FFFFFF"/>
                </a:solidFill>
                <a:latin typeface="+mn-lt"/>
                <a:ea typeface="微软雅黑 Light" panose="020B0502040204020203" charset="-122"/>
                <a:cs typeface="微软雅黑 Light" panose="020B0502040204020203" charset="-122"/>
              </a:defRPr>
            </a:lvl1pPr>
          </a:lstStyle>
          <a:p>
            <a:pPr lvl="0"/>
            <a:endParaRPr lang="zh-CN" altLang="en-US" dirty="0"/>
          </a:p>
        </p:txBody>
      </p:sp>
      <p:grpSp>
        <p:nvGrpSpPr>
          <p:cNvPr id="79" name="组合 78"/>
          <p:cNvGrpSpPr/>
          <p:nvPr userDrawn="1"/>
        </p:nvGrpSpPr>
        <p:grpSpPr>
          <a:xfrm>
            <a:off x="6518228" y="3223074"/>
            <a:ext cx="257928" cy="257928"/>
            <a:chOff x="6362461" y="-3736595"/>
            <a:chExt cx="257928" cy="257928"/>
          </a:xfrm>
        </p:grpSpPr>
        <p:sp>
          <p:nvSpPr>
            <p:cNvPr id="80" name="任意多边形 279"/>
            <p:cNvSpPr/>
            <p:nvPr userDrawn="1"/>
          </p:nvSpPr>
          <p:spPr>
            <a:xfrm rot="2700000">
              <a:off x="6408437" y="-3678221"/>
              <a:ext cx="141180" cy="141180"/>
            </a:xfrm>
            <a:custGeom>
              <a:avLst/>
              <a:gdLst>
                <a:gd name="connsiteX0" fmla="*/ 0 w 687172"/>
                <a:gd name="connsiteY0" fmla="*/ 1 h 687172"/>
                <a:gd name="connsiteX1" fmla="*/ 477930 w 687172"/>
                <a:gd name="connsiteY1" fmla="*/ 0 h 687172"/>
                <a:gd name="connsiteX2" fmla="*/ 687172 w 687172"/>
                <a:gd name="connsiteY2" fmla="*/ 209242 h 687172"/>
                <a:gd name="connsiteX3" fmla="*/ 687172 w 687172"/>
                <a:gd name="connsiteY3" fmla="*/ 687172 h 687172"/>
                <a:gd name="connsiteX4" fmla="*/ 574946 w 687172"/>
                <a:gd name="connsiteY4" fmla="*/ 687172 h 687172"/>
                <a:gd name="connsiteX5" fmla="*/ 574945 w 687172"/>
                <a:gd name="connsiteY5" fmla="*/ 238336 h 687172"/>
                <a:gd name="connsiteX6" fmla="*/ 448836 w 687172"/>
                <a:gd name="connsiteY6" fmla="*/ 112227 h 687172"/>
                <a:gd name="connsiteX7" fmla="*/ 0 w 687172"/>
                <a:gd name="connsiteY7" fmla="*/ 112227 h 687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7172" h="687172">
                  <a:moveTo>
                    <a:pt x="0" y="1"/>
                  </a:moveTo>
                  <a:lnTo>
                    <a:pt x="477930" y="0"/>
                  </a:lnTo>
                  <a:cubicBezTo>
                    <a:pt x="593491" y="0"/>
                    <a:pt x="687172" y="93681"/>
                    <a:pt x="687172" y="209242"/>
                  </a:cubicBezTo>
                  <a:lnTo>
                    <a:pt x="687172" y="687172"/>
                  </a:lnTo>
                  <a:lnTo>
                    <a:pt x="574946" y="687172"/>
                  </a:lnTo>
                  <a:lnTo>
                    <a:pt x="574945" y="238336"/>
                  </a:lnTo>
                  <a:cubicBezTo>
                    <a:pt x="574946" y="168688"/>
                    <a:pt x="518485" y="112227"/>
                    <a:pt x="448836" y="112227"/>
                  </a:cubicBezTo>
                  <a:lnTo>
                    <a:pt x="0" y="112227"/>
                  </a:lnTo>
                  <a:close/>
                </a:path>
              </a:pathLst>
            </a:custGeom>
            <a:solidFill>
              <a:srgbClr val="FFFFFF"/>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a:ln>
                  <a:noFill/>
                </a:ln>
                <a:solidFill>
                  <a:srgbClr val="FFFFFF"/>
                </a:solidFill>
                <a:effectLst/>
                <a:uLnTx/>
                <a:uFillTx/>
                <a:latin typeface="Century Gothic" panose="020B0502020202020204"/>
                <a:ea typeface="微软雅黑 Light" panose="020B0502040204020203" charset="-122"/>
              </a:endParaRPr>
            </a:p>
          </p:txBody>
        </p:sp>
        <p:sp>
          <p:nvSpPr>
            <p:cNvPr id="81" name="任意多边形 280"/>
            <p:cNvSpPr/>
            <p:nvPr userDrawn="1"/>
          </p:nvSpPr>
          <p:spPr>
            <a:xfrm rot="2700000">
              <a:off x="6362461" y="-3736595"/>
              <a:ext cx="257928" cy="257928"/>
            </a:xfrm>
            <a:custGeom>
              <a:avLst/>
              <a:gdLst>
                <a:gd name="connsiteX0" fmla="*/ 238336 w 1255427"/>
                <a:gd name="connsiteY0" fmla="*/ 112227 h 1255427"/>
                <a:gd name="connsiteX1" fmla="*/ 112227 w 1255427"/>
                <a:gd name="connsiteY1" fmla="*/ 238336 h 1255427"/>
                <a:gd name="connsiteX2" fmla="*/ 112227 w 1255427"/>
                <a:gd name="connsiteY2" fmla="*/ 1017091 h 1255427"/>
                <a:gd name="connsiteX3" fmla="*/ 238336 w 1255427"/>
                <a:gd name="connsiteY3" fmla="*/ 1143200 h 1255427"/>
                <a:gd name="connsiteX4" fmla="*/ 1017091 w 1255427"/>
                <a:gd name="connsiteY4" fmla="*/ 1143200 h 1255427"/>
                <a:gd name="connsiteX5" fmla="*/ 1143200 w 1255427"/>
                <a:gd name="connsiteY5" fmla="*/ 1017091 h 1255427"/>
                <a:gd name="connsiteX6" fmla="*/ 1143200 w 1255427"/>
                <a:gd name="connsiteY6" fmla="*/ 238336 h 1255427"/>
                <a:gd name="connsiteX7" fmla="*/ 1017091 w 1255427"/>
                <a:gd name="connsiteY7" fmla="*/ 112227 h 1255427"/>
                <a:gd name="connsiteX8" fmla="*/ 209242 w 1255427"/>
                <a:gd name="connsiteY8" fmla="*/ 0 h 1255427"/>
                <a:gd name="connsiteX9" fmla="*/ 1046185 w 1255427"/>
                <a:gd name="connsiteY9" fmla="*/ 0 h 1255427"/>
                <a:gd name="connsiteX10" fmla="*/ 1255427 w 1255427"/>
                <a:gd name="connsiteY10" fmla="*/ 209242 h 1255427"/>
                <a:gd name="connsiteX11" fmla="*/ 1255427 w 1255427"/>
                <a:gd name="connsiteY11" fmla="*/ 1046185 h 1255427"/>
                <a:gd name="connsiteX12" fmla="*/ 1046185 w 1255427"/>
                <a:gd name="connsiteY12" fmla="*/ 1255427 h 1255427"/>
                <a:gd name="connsiteX13" fmla="*/ 209242 w 1255427"/>
                <a:gd name="connsiteY13" fmla="*/ 1255427 h 1255427"/>
                <a:gd name="connsiteX14" fmla="*/ 0 w 1255427"/>
                <a:gd name="connsiteY14" fmla="*/ 1046185 h 1255427"/>
                <a:gd name="connsiteX15" fmla="*/ 0 w 1255427"/>
                <a:gd name="connsiteY15" fmla="*/ 209242 h 1255427"/>
                <a:gd name="connsiteX16" fmla="*/ 209242 w 1255427"/>
                <a:gd name="connsiteY16" fmla="*/ 0 h 1255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55427" h="1255427">
                  <a:moveTo>
                    <a:pt x="238336" y="112227"/>
                  </a:moveTo>
                  <a:cubicBezTo>
                    <a:pt x="168688" y="112227"/>
                    <a:pt x="112227" y="168688"/>
                    <a:pt x="112227" y="238336"/>
                  </a:cubicBezTo>
                  <a:lnTo>
                    <a:pt x="112227" y="1017091"/>
                  </a:lnTo>
                  <a:cubicBezTo>
                    <a:pt x="112227" y="1086739"/>
                    <a:pt x="168688" y="1143200"/>
                    <a:pt x="238336" y="1143200"/>
                  </a:cubicBezTo>
                  <a:lnTo>
                    <a:pt x="1017091" y="1143200"/>
                  </a:lnTo>
                  <a:cubicBezTo>
                    <a:pt x="1086739" y="1143200"/>
                    <a:pt x="1143200" y="1086739"/>
                    <a:pt x="1143200" y="1017091"/>
                  </a:cubicBezTo>
                  <a:lnTo>
                    <a:pt x="1143200" y="238336"/>
                  </a:lnTo>
                  <a:cubicBezTo>
                    <a:pt x="1143200" y="168688"/>
                    <a:pt x="1086739" y="112227"/>
                    <a:pt x="1017091" y="112227"/>
                  </a:cubicBezTo>
                  <a:close/>
                  <a:moveTo>
                    <a:pt x="209242" y="0"/>
                  </a:moveTo>
                  <a:lnTo>
                    <a:pt x="1046185" y="0"/>
                  </a:lnTo>
                  <a:cubicBezTo>
                    <a:pt x="1161746" y="0"/>
                    <a:pt x="1255427" y="93681"/>
                    <a:pt x="1255427" y="209242"/>
                  </a:cubicBezTo>
                  <a:lnTo>
                    <a:pt x="1255427" y="1046185"/>
                  </a:lnTo>
                  <a:cubicBezTo>
                    <a:pt x="1255427" y="1161746"/>
                    <a:pt x="1161746" y="1255427"/>
                    <a:pt x="1046185" y="1255427"/>
                  </a:cubicBezTo>
                  <a:lnTo>
                    <a:pt x="209242" y="1255427"/>
                  </a:lnTo>
                  <a:cubicBezTo>
                    <a:pt x="93681" y="1255427"/>
                    <a:pt x="0" y="1161746"/>
                    <a:pt x="0" y="1046185"/>
                  </a:cubicBezTo>
                  <a:lnTo>
                    <a:pt x="0" y="209242"/>
                  </a:lnTo>
                  <a:cubicBezTo>
                    <a:pt x="0" y="93681"/>
                    <a:pt x="93681" y="0"/>
                    <a:pt x="209242" y="0"/>
                  </a:cubicBezTo>
                  <a:close/>
                </a:path>
              </a:pathLst>
            </a:custGeom>
            <a:solidFill>
              <a:srgbClr val="FFFFFF"/>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a:ln>
                  <a:noFill/>
                </a:ln>
                <a:solidFill>
                  <a:srgbClr val="FFFFFF"/>
                </a:solidFill>
                <a:effectLst/>
                <a:uLnTx/>
                <a:uFillTx/>
                <a:latin typeface="Century Gothic" panose="020B0502020202020204"/>
                <a:ea typeface="微软雅黑 Light" panose="020B0502040204020203" charset="-122"/>
              </a:endParaRPr>
            </a:p>
          </p:txBody>
        </p:sp>
      </p:grpSp>
      <p:sp>
        <p:nvSpPr>
          <p:cNvPr id="82" name="文本占位符 6"/>
          <p:cNvSpPr>
            <a:spLocks noGrp="1"/>
          </p:cNvSpPr>
          <p:nvPr>
            <p:ph type="body" sz="quarter" idx="22" hasCustomPrompt="1"/>
          </p:nvPr>
        </p:nvSpPr>
        <p:spPr>
          <a:xfrm>
            <a:off x="4902197" y="4036281"/>
            <a:ext cx="1561644" cy="369330"/>
          </a:xfrm>
          <a:prstGeom prst="rect">
            <a:avLst/>
          </a:prstGeom>
          <a:noFill/>
          <a:ln>
            <a:noFill/>
          </a:ln>
        </p:spPr>
        <p:txBody>
          <a:bodyPr wrap="none" lIns="91439" tIns="45719" rIns="91439" bIns="45719">
            <a:spAutoFit/>
          </a:bodyPr>
          <a:lstStyle>
            <a:lvl1pPr marL="0" marR="0" indent="0" algn="l" defTabSz="914400" rtl="0" eaLnBrk="1" fontAlgn="base" latinLnBrk="0" hangingPunct="1">
              <a:lnSpc>
                <a:spcPct val="90000"/>
              </a:lnSpc>
              <a:spcBef>
                <a:spcPct val="0"/>
              </a:spcBef>
              <a:spcAft>
                <a:spcPct val="0"/>
              </a:spcAft>
              <a:buClrTx/>
              <a:buSzTx/>
              <a:buFont typeface="Arial" panose="020B0604020202020204" pitchFamily="34" charset="0"/>
              <a:buNone/>
              <a:defRPr lang="zh-CN" altLang="en-US" sz="2000" b="1" dirty="0">
                <a:solidFill>
                  <a:srgbClr val="FFFFFF"/>
                </a:solidFill>
                <a:ea typeface="微软雅黑 Light" panose="020B0502040204020203" charset="-122"/>
                <a:cs typeface="微软雅黑 Light" panose="020B0502040204020203" charset="-122"/>
              </a:defRPr>
            </a:lvl1pPr>
          </a:lstStyle>
          <a:p>
            <a:pPr marL="0" marR="0" lvl="0" indent="0" algn="l" defTabSz="914400" rtl="0" eaLnBrk="1" fontAlgn="base" latinLnBrk="0" hangingPunct="1">
              <a:lnSpc>
                <a:spcPct val="90000"/>
              </a:lnSpc>
              <a:spcBef>
                <a:spcPct val="0"/>
              </a:spcBef>
              <a:spcAft>
                <a:spcPct val="0"/>
              </a:spcAft>
              <a:buClrTx/>
              <a:buSzTx/>
              <a:buFont typeface="Arial" panose="020B0604020202020204" pitchFamily="34" charset="0"/>
              <a:buNone/>
              <a:defRPr/>
            </a:pPr>
            <a:r>
              <a:rPr lang="en-US" altLang="zh-CN" sz="2000" b="1" dirty="0">
                <a:solidFill>
                  <a:srgbClr val="FFFFFF"/>
                </a:solidFill>
                <a:ea typeface="微软雅黑 Light" panose="020B0502040204020203" charset="-122"/>
                <a:cs typeface="微软雅黑 Light" panose="020B0502040204020203" charset="-122"/>
              </a:rPr>
              <a:t>Chapter 01</a:t>
            </a:r>
            <a:endParaRPr lang="zh-CN" altLang="en-US" sz="2000" b="1" dirty="0">
              <a:solidFill>
                <a:srgbClr val="FFFFFF"/>
              </a:solidFill>
              <a:ea typeface="微软雅黑 Light" panose="020B0502040204020203" charset="-122"/>
              <a:cs typeface="微软雅黑 Light" panose="020B0502040204020203" charset="-122"/>
            </a:endParaRPr>
          </a:p>
        </p:txBody>
      </p:sp>
      <p:sp>
        <p:nvSpPr>
          <p:cNvPr id="83" name="文本占位符 6"/>
          <p:cNvSpPr>
            <a:spLocks noGrp="1"/>
          </p:cNvSpPr>
          <p:nvPr>
            <p:ph type="body" sz="quarter" idx="23"/>
          </p:nvPr>
        </p:nvSpPr>
        <p:spPr>
          <a:xfrm>
            <a:off x="6830544" y="3885112"/>
            <a:ext cx="4309681" cy="369332"/>
          </a:xfrm>
          <a:prstGeom prst="rect">
            <a:avLst/>
          </a:prstGeom>
        </p:spPr>
        <p:txBody>
          <a:bodyPr wrap="square">
            <a:spAutoFit/>
          </a:bodyPr>
          <a:lstStyle>
            <a:lvl1pPr marL="0" indent="0">
              <a:buNone/>
              <a:defRPr lang="zh-CN" altLang="en-US" sz="200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lvl="0" defTabSz="914400" fontAlgn="base">
              <a:spcBef>
                <a:spcPct val="0"/>
              </a:spcBef>
              <a:spcAft>
                <a:spcPct val="0"/>
              </a:spcAft>
            </a:pPr>
            <a:endParaRPr lang="zh-CN" altLang="en-US" dirty="0"/>
          </a:p>
        </p:txBody>
      </p:sp>
      <p:sp>
        <p:nvSpPr>
          <p:cNvPr id="84" name="文本占位符 6"/>
          <p:cNvSpPr>
            <a:spLocks noGrp="1"/>
          </p:cNvSpPr>
          <p:nvPr>
            <p:ph type="body" sz="quarter" idx="24"/>
          </p:nvPr>
        </p:nvSpPr>
        <p:spPr>
          <a:xfrm>
            <a:off x="6830544" y="4225758"/>
            <a:ext cx="4309681" cy="313932"/>
          </a:xfrm>
          <a:prstGeom prst="rect">
            <a:avLst/>
          </a:prstGeom>
        </p:spPr>
        <p:txBody>
          <a:bodyPr wrap="square">
            <a:spAutoFit/>
          </a:bodyPr>
          <a:lstStyle>
            <a:lvl1pPr marL="0" indent="0">
              <a:buNone/>
              <a:defRPr lang="zh-CN" altLang="en-US" sz="1600" kern="1200" dirty="0">
                <a:solidFill>
                  <a:srgbClr val="FFFFFF"/>
                </a:solidFill>
                <a:latin typeface="+mn-lt"/>
                <a:ea typeface="微软雅黑 Light" panose="020B0502040204020203" charset="-122"/>
                <a:cs typeface="微软雅黑 Light" panose="020B0502040204020203" charset="-122"/>
              </a:defRPr>
            </a:lvl1pPr>
          </a:lstStyle>
          <a:p>
            <a:pPr lvl="0"/>
            <a:endParaRPr lang="zh-CN" altLang="en-US" dirty="0"/>
          </a:p>
        </p:txBody>
      </p:sp>
      <p:grpSp>
        <p:nvGrpSpPr>
          <p:cNvPr id="85" name="组合 84"/>
          <p:cNvGrpSpPr/>
          <p:nvPr userDrawn="1"/>
        </p:nvGrpSpPr>
        <p:grpSpPr>
          <a:xfrm>
            <a:off x="6518228" y="4091983"/>
            <a:ext cx="257928" cy="257928"/>
            <a:chOff x="6362461" y="-3736595"/>
            <a:chExt cx="257928" cy="257928"/>
          </a:xfrm>
        </p:grpSpPr>
        <p:sp>
          <p:nvSpPr>
            <p:cNvPr id="86" name="任意多边形 279"/>
            <p:cNvSpPr/>
            <p:nvPr userDrawn="1"/>
          </p:nvSpPr>
          <p:spPr>
            <a:xfrm rot="2700000">
              <a:off x="6408437" y="-3678221"/>
              <a:ext cx="141180" cy="141180"/>
            </a:xfrm>
            <a:custGeom>
              <a:avLst/>
              <a:gdLst>
                <a:gd name="connsiteX0" fmla="*/ 0 w 687172"/>
                <a:gd name="connsiteY0" fmla="*/ 1 h 687172"/>
                <a:gd name="connsiteX1" fmla="*/ 477930 w 687172"/>
                <a:gd name="connsiteY1" fmla="*/ 0 h 687172"/>
                <a:gd name="connsiteX2" fmla="*/ 687172 w 687172"/>
                <a:gd name="connsiteY2" fmla="*/ 209242 h 687172"/>
                <a:gd name="connsiteX3" fmla="*/ 687172 w 687172"/>
                <a:gd name="connsiteY3" fmla="*/ 687172 h 687172"/>
                <a:gd name="connsiteX4" fmla="*/ 574946 w 687172"/>
                <a:gd name="connsiteY4" fmla="*/ 687172 h 687172"/>
                <a:gd name="connsiteX5" fmla="*/ 574945 w 687172"/>
                <a:gd name="connsiteY5" fmla="*/ 238336 h 687172"/>
                <a:gd name="connsiteX6" fmla="*/ 448836 w 687172"/>
                <a:gd name="connsiteY6" fmla="*/ 112227 h 687172"/>
                <a:gd name="connsiteX7" fmla="*/ 0 w 687172"/>
                <a:gd name="connsiteY7" fmla="*/ 112227 h 687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7172" h="687172">
                  <a:moveTo>
                    <a:pt x="0" y="1"/>
                  </a:moveTo>
                  <a:lnTo>
                    <a:pt x="477930" y="0"/>
                  </a:lnTo>
                  <a:cubicBezTo>
                    <a:pt x="593491" y="0"/>
                    <a:pt x="687172" y="93681"/>
                    <a:pt x="687172" y="209242"/>
                  </a:cubicBezTo>
                  <a:lnTo>
                    <a:pt x="687172" y="687172"/>
                  </a:lnTo>
                  <a:lnTo>
                    <a:pt x="574946" y="687172"/>
                  </a:lnTo>
                  <a:lnTo>
                    <a:pt x="574945" y="238336"/>
                  </a:lnTo>
                  <a:cubicBezTo>
                    <a:pt x="574946" y="168688"/>
                    <a:pt x="518485" y="112227"/>
                    <a:pt x="448836" y="112227"/>
                  </a:cubicBezTo>
                  <a:lnTo>
                    <a:pt x="0" y="112227"/>
                  </a:lnTo>
                  <a:close/>
                </a:path>
              </a:pathLst>
            </a:custGeom>
            <a:solidFill>
              <a:srgbClr val="FFFFFF"/>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a:ln>
                  <a:noFill/>
                </a:ln>
                <a:solidFill>
                  <a:srgbClr val="FFFFFF"/>
                </a:solidFill>
                <a:effectLst/>
                <a:uLnTx/>
                <a:uFillTx/>
                <a:latin typeface="Century Gothic" panose="020B0502020202020204"/>
                <a:ea typeface="微软雅黑 Light" panose="020B0502040204020203" charset="-122"/>
              </a:endParaRPr>
            </a:p>
          </p:txBody>
        </p:sp>
        <p:sp>
          <p:nvSpPr>
            <p:cNvPr id="87" name="任意多边形 280"/>
            <p:cNvSpPr/>
            <p:nvPr userDrawn="1"/>
          </p:nvSpPr>
          <p:spPr>
            <a:xfrm rot="2700000">
              <a:off x="6362461" y="-3736595"/>
              <a:ext cx="257928" cy="257928"/>
            </a:xfrm>
            <a:custGeom>
              <a:avLst/>
              <a:gdLst>
                <a:gd name="connsiteX0" fmla="*/ 238336 w 1255427"/>
                <a:gd name="connsiteY0" fmla="*/ 112227 h 1255427"/>
                <a:gd name="connsiteX1" fmla="*/ 112227 w 1255427"/>
                <a:gd name="connsiteY1" fmla="*/ 238336 h 1255427"/>
                <a:gd name="connsiteX2" fmla="*/ 112227 w 1255427"/>
                <a:gd name="connsiteY2" fmla="*/ 1017091 h 1255427"/>
                <a:gd name="connsiteX3" fmla="*/ 238336 w 1255427"/>
                <a:gd name="connsiteY3" fmla="*/ 1143200 h 1255427"/>
                <a:gd name="connsiteX4" fmla="*/ 1017091 w 1255427"/>
                <a:gd name="connsiteY4" fmla="*/ 1143200 h 1255427"/>
                <a:gd name="connsiteX5" fmla="*/ 1143200 w 1255427"/>
                <a:gd name="connsiteY5" fmla="*/ 1017091 h 1255427"/>
                <a:gd name="connsiteX6" fmla="*/ 1143200 w 1255427"/>
                <a:gd name="connsiteY6" fmla="*/ 238336 h 1255427"/>
                <a:gd name="connsiteX7" fmla="*/ 1017091 w 1255427"/>
                <a:gd name="connsiteY7" fmla="*/ 112227 h 1255427"/>
                <a:gd name="connsiteX8" fmla="*/ 209242 w 1255427"/>
                <a:gd name="connsiteY8" fmla="*/ 0 h 1255427"/>
                <a:gd name="connsiteX9" fmla="*/ 1046185 w 1255427"/>
                <a:gd name="connsiteY9" fmla="*/ 0 h 1255427"/>
                <a:gd name="connsiteX10" fmla="*/ 1255427 w 1255427"/>
                <a:gd name="connsiteY10" fmla="*/ 209242 h 1255427"/>
                <a:gd name="connsiteX11" fmla="*/ 1255427 w 1255427"/>
                <a:gd name="connsiteY11" fmla="*/ 1046185 h 1255427"/>
                <a:gd name="connsiteX12" fmla="*/ 1046185 w 1255427"/>
                <a:gd name="connsiteY12" fmla="*/ 1255427 h 1255427"/>
                <a:gd name="connsiteX13" fmla="*/ 209242 w 1255427"/>
                <a:gd name="connsiteY13" fmla="*/ 1255427 h 1255427"/>
                <a:gd name="connsiteX14" fmla="*/ 0 w 1255427"/>
                <a:gd name="connsiteY14" fmla="*/ 1046185 h 1255427"/>
                <a:gd name="connsiteX15" fmla="*/ 0 w 1255427"/>
                <a:gd name="connsiteY15" fmla="*/ 209242 h 1255427"/>
                <a:gd name="connsiteX16" fmla="*/ 209242 w 1255427"/>
                <a:gd name="connsiteY16" fmla="*/ 0 h 1255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55427" h="1255427">
                  <a:moveTo>
                    <a:pt x="238336" y="112227"/>
                  </a:moveTo>
                  <a:cubicBezTo>
                    <a:pt x="168688" y="112227"/>
                    <a:pt x="112227" y="168688"/>
                    <a:pt x="112227" y="238336"/>
                  </a:cubicBezTo>
                  <a:lnTo>
                    <a:pt x="112227" y="1017091"/>
                  </a:lnTo>
                  <a:cubicBezTo>
                    <a:pt x="112227" y="1086739"/>
                    <a:pt x="168688" y="1143200"/>
                    <a:pt x="238336" y="1143200"/>
                  </a:cubicBezTo>
                  <a:lnTo>
                    <a:pt x="1017091" y="1143200"/>
                  </a:lnTo>
                  <a:cubicBezTo>
                    <a:pt x="1086739" y="1143200"/>
                    <a:pt x="1143200" y="1086739"/>
                    <a:pt x="1143200" y="1017091"/>
                  </a:cubicBezTo>
                  <a:lnTo>
                    <a:pt x="1143200" y="238336"/>
                  </a:lnTo>
                  <a:cubicBezTo>
                    <a:pt x="1143200" y="168688"/>
                    <a:pt x="1086739" y="112227"/>
                    <a:pt x="1017091" y="112227"/>
                  </a:cubicBezTo>
                  <a:close/>
                  <a:moveTo>
                    <a:pt x="209242" y="0"/>
                  </a:moveTo>
                  <a:lnTo>
                    <a:pt x="1046185" y="0"/>
                  </a:lnTo>
                  <a:cubicBezTo>
                    <a:pt x="1161746" y="0"/>
                    <a:pt x="1255427" y="93681"/>
                    <a:pt x="1255427" y="209242"/>
                  </a:cubicBezTo>
                  <a:lnTo>
                    <a:pt x="1255427" y="1046185"/>
                  </a:lnTo>
                  <a:cubicBezTo>
                    <a:pt x="1255427" y="1161746"/>
                    <a:pt x="1161746" y="1255427"/>
                    <a:pt x="1046185" y="1255427"/>
                  </a:cubicBezTo>
                  <a:lnTo>
                    <a:pt x="209242" y="1255427"/>
                  </a:lnTo>
                  <a:cubicBezTo>
                    <a:pt x="93681" y="1255427"/>
                    <a:pt x="0" y="1161746"/>
                    <a:pt x="0" y="1046185"/>
                  </a:cubicBezTo>
                  <a:lnTo>
                    <a:pt x="0" y="209242"/>
                  </a:lnTo>
                  <a:cubicBezTo>
                    <a:pt x="0" y="93681"/>
                    <a:pt x="93681" y="0"/>
                    <a:pt x="209242" y="0"/>
                  </a:cubicBezTo>
                  <a:close/>
                </a:path>
              </a:pathLst>
            </a:custGeom>
            <a:solidFill>
              <a:srgbClr val="FFFFFF"/>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a:ln>
                  <a:noFill/>
                </a:ln>
                <a:solidFill>
                  <a:srgbClr val="FFFFFF"/>
                </a:solidFill>
                <a:effectLst/>
                <a:uLnTx/>
                <a:uFillTx/>
                <a:latin typeface="Century Gothic" panose="020B0502020202020204"/>
                <a:ea typeface="微软雅黑 Light" panose="020B0502040204020203" charset="-122"/>
              </a:endParaRPr>
            </a:p>
          </p:txBody>
        </p:sp>
      </p:grpSp>
      <p:sp>
        <p:nvSpPr>
          <p:cNvPr id="75" name="文本占位符 6"/>
          <p:cNvSpPr>
            <a:spLocks noGrp="1"/>
          </p:cNvSpPr>
          <p:nvPr>
            <p:ph type="body" sz="quarter" idx="25" hasCustomPrompt="1"/>
          </p:nvPr>
        </p:nvSpPr>
        <p:spPr>
          <a:xfrm>
            <a:off x="4902197" y="4929716"/>
            <a:ext cx="1561644" cy="369330"/>
          </a:xfrm>
          <a:prstGeom prst="rect">
            <a:avLst/>
          </a:prstGeom>
          <a:noFill/>
          <a:ln>
            <a:noFill/>
          </a:ln>
        </p:spPr>
        <p:txBody>
          <a:bodyPr wrap="none" lIns="91439" tIns="45719" rIns="91439" bIns="45719">
            <a:spAutoFit/>
          </a:bodyPr>
          <a:lstStyle>
            <a:lvl1pPr marL="0" marR="0" indent="0" algn="l" defTabSz="914400" rtl="0" eaLnBrk="1" fontAlgn="base" latinLnBrk="0" hangingPunct="1">
              <a:lnSpc>
                <a:spcPct val="90000"/>
              </a:lnSpc>
              <a:spcBef>
                <a:spcPct val="0"/>
              </a:spcBef>
              <a:spcAft>
                <a:spcPct val="0"/>
              </a:spcAft>
              <a:buClrTx/>
              <a:buSzTx/>
              <a:buFont typeface="Arial" panose="020B0604020202020204" pitchFamily="34" charset="0"/>
              <a:buNone/>
              <a:defRPr lang="zh-CN" altLang="en-US" sz="2000" b="1" dirty="0">
                <a:solidFill>
                  <a:srgbClr val="FFFFFF"/>
                </a:solidFill>
                <a:ea typeface="微软雅黑 Light" panose="020B0502040204020203" charset="-122"/>
                <a:cs typeface="微软雅黑 Light" panose="020B0502040204020203" charset="-122"/>
              </a:defRPr>
            </a:lvl1pPr>
          </a:lstStyle>
          <a:p>
            <a:pPr marL="0" marR="0" lvl="0" indent="0" algn="l" defTabSz="914400" rtl="0" eaLnBrk="1" fontAlgn="base" latinLnBrk="0" hangingPunct="1">
              <a:lnSpc>
                <a:spcPct val="90000"/>
              </a:lnSpc>
              <a:spcBef>
                <a:spcPct val="0"/>
              </a:spcBef>
              <a:spcAft>
                <a:spcPct val="0"/>
              </a:spcAft>
              <a:buClrTx/>
              <a:buSzTx/>
              <a:buFont typeface="Arial" panose="020B0604020202020204" pitchFamily="34" charset="0"/>
              <a:buNone/>
              <a:defRPr/>
            </a:pPr>
            <a:r>
              <a:rPr lang="en-US" altLang="zh-CN" sz="2000" b="1" dirty="0">
                <a:solidFill>
                  <a:srgbClr val="FFFFFF"/>
                </a:solidFill>
                <a:ea typeface="微软雅黑 Light" panose="020B0502040204020203" charset="-122"/>
                <a:cs typeface="微软雅黑 Light" panose="020B0502040204020203" charset="-122"/>
              </a:rPr>
              <a:t>Chapter 01</a:t>
            </a:r>
            <a:endParaRPr lang="zh-CN" altLang="en-US" sz="2000" b="1" dirty="0">
              <a:solidFill>
                <a:srgbClr val="FFFFFF"/>
              </a:solidFill>
              <a:ea typeface="微软雅黑 Light" panose="020B0502040204020203" charset="-122"/>
              <a:cs typeface="微软雅黑 Light" panose="020B0502040204020203" charset="-122"/>
            </a:endParaRPr>
          </a:p>
        </p:txBody>
      </p:sp>
      <p:sp>
        <p:nvSpPr>
          <p:cNvPr id="88" name="文本占位符 6"/>
          <p:cNvSpPr>
            <a:spLocks noGrp="1"/>
          </p:cNvSpPr>
          <p:nvPr>
            <p:ph type="body" sz="quarter" idx="26"/>
          </p:nvPr>
        </p:nvSpPr>
        <p:spPr>
          <a:xfrm>
            <a:off x="6830544" y="4778547"/>
            <a:ext cx="4309681" cy="369332"/>
          </a:xfrm>
          <a:prstGeom prst="rect">
            <a:avLst/>
          </a:prstGeom>
        </p:spPr>
        <p:txBody>
          <a:bodyPr wrap="square">
            <a:spAutoFit/>
          </a:bodyPr>
          <a:lstStyle>
            <a:lvl1pPr marL="0" indent="0">
              <a:buNone/>
              <a:defRPr lang="zh-CN" altLang="en-US" sz="200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lvl="0" defTabSz="914400" fontAlgn="base">
              <a:spcBef>
                <a:spcPct val="0"/>
              </a:spcBef>
              <a:spcAft>
                <a:spcPct val="0"/>
              </a:spcAft>
            </a:pPr>
            <a:endParaRPr lang="zh-CN" altLang="en-US" dirty="0"/>
          </a:p>
        </p:txBody>
      </p:sp>
      <p:sp>
        <p:nvSpPr>
          <p:cNvPr id="89" name="文本占位符 6"/>
          <p:cNvSpPr>
            <a:spLocks noGrp="1"/>
          </p:cNvSpPr>
          <p:nvPr>
            <p:ph type="body" sz="quarter" idx="27"/>
          </p:nvPr>
        </p:nvSpPr>
        <p:spPr>
          <a:xfrm>
            <a:off x="6830544" y="5119193"/>
            <a:ext cx="4309681" cy="313932"/>
          </a:xfrm>
          <a:prstGeom prst="rect">
            <a:avLst/>
          </a:prstGeom>
        </p:spPr>
        <p:txBody>
          <a:bodyPr wrap="square">
            <a:spAutoFit/>
          </a:bodyPr>
          <a:lstStyle>
            <a:lvl1pPr marL="0" indent="0">
              <a:buNone/>
              <a:defRPr lang="zh-CN" altLang="en-US" sz="1600" kern="1200" dirty="0">
                <a:solidFill>
                  <a:srgbClr val="FFFFFF"/>
                </a:solidFill>
                <a:latin typeface="+mn-lt"/>
                <a:ea typeface="微软雅黑 Light" panose="020B0502040204020203" charset="-122"/>
                <a:cs typeface="微软雅黑 Light" panose="020B0502040204020203" charset="-122"/>
              </a:defRPr>
            </a:lvl1pPr>
          </a:lstStyle>
          <a:p>
            <a:pPr lvl="0"/>
            <a:endParaRPr lang="zh-CN" altLang="en-US" dirty="0"/>
          </a:p>
        </p:txBody>
      </p:sp>
      <p:grpSp>
        <p:nvGrpSpPr>
          <p:cNvPr id="90" name="组合 89"/>
          <p:cNvGrpSpPr/>
          <p:nvPr userDrawn="1"/>
        </p:nvGrpSpPr>
        <p:grpSpPr>
          <a:xfrm>
            <a:off x="6518228" y="4985418"/>
            <a:ext cx="257928" cy="257928"/>
            <a:chOff x="6362461" y="-3736595"/>
            <a:chExt cx="257928" cy="257928"/>
          </a:xfrm>
        </p:grpSpPr>
        <p:sp>
          <p:nvSpPr>
            <p:cNvPr id="91" name="任意多边形 279"/>
            <p:cNvSpPr/>
            <p:nvPr userDrawn="1"/>
          </p:nvSpPr>
          <p:spPr>
            <a:xfrm rot="2700000">
              <a:off x="6408437" y="-3678221"/>
              <a:ext cx="141180" cy="141180"/>
            </a:xfrm>
            <a:custGeom>
              <a:avLst/>
              <a:gdLst>
                <a:gd name="connsiteX0" fmla="*/ 0 w 687172"/>
                <a:gd name="connsiteY0" fmla="*/ 1 h 687172"/>
                <a:gd name="connsiteX1" fmla="*/ 477930 w 687172"/>
                <a:gd name="connsiteY1" fmla="*/ 0 h 687172"/>
                <a:gd name="connsiteX2" fmla="*/ 687172 w 687172"/>
                <a:gd name="connsiteY2" fmla="*/ 209242 h 687172"/>
                <a:gd name="connsiteX3" fmla="*/ 687172 w 687172"/>
                <a:gd name="connsiteY3" fmla="*/ 687172 h 687172"/>
                <a:gd name="connsiteX4" fmla="*/ 574946 w 687172"/>
                <a:gd name="connsiteY4" fmla="*/ 687172 h 687172"/>
                <a:gd name="connsiteX5" fmla="*/ 574945 w 687172"/>
                <a:gd name="connsiteY5" fmla="*/ 238336 h 687172"/>
                <a:gd name="connsiteX6" fmla="*/ 448836 w 687172"/>
                <a:gd name="connsiteY6" fmla="*/ 112227 h 687172"/>
                <a:gd name="connsiteX7" fmla="*/ 0 w 687172"/>
                <a:gd name="connsiteY7" fmla="*/ 112227 h 687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7172" h="687172">
                  <a:moveTo>
                    <a:pt x="0" y="1"/>
                  </a:moveTo>
                  <a:lnTo>
                    <a:pt x="477930" y="0"/>
                  </a:lnTo>
                  <a:cubicBezTo>
                    <a:pt x="593491" y="0"/>
                    <a:pt x="687172" y="93681"/>
                    <a:pt x="687172" y="209242"/>
                  </a:cubicBezTo>
                  <a:lnTo>
                    <a:pt x="687172" y="687172"/>
                  </a:lnTo>
                  <a:lnTo>
                    <a:pt x="574946" y="687172"/>
                  </a:lnTo>
                  <a:lnTo>
                    <a:pt x="574945" y="238336"/>
                  </a:lnTo>
                  <a:cubicBezTo>
                    <a:pt x="574946" y="168688"/>
                    <a:pt x="518485" y="112227"/>
                    <a:pt x="448836" y="112227"/>
                  </a:cubicBezTo>
                  <a:lnTo>
                    <a:pt x="0" y="112227"/>
                  </a:lnTo>
                  <a:close/>
                </a:path>
              </a:pathLst>
            </a:custGeom>
            <a:solidFill>
              <a:srgbClr val="FFFFFF"/>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a:ln>
                  <a:noFill/>
                </a:ln>
                <a:solidFill>
                  <a:srgbClr val="FFFFFF"/>
                </a:solidFill>
                <a:effectLst/>
                <a:uLnTx/>
                <a:uFillTx/>
                <a:latin typeface="Century Gothic" panose="020B0502020202020204"/>
                <a:ea typeface="微软雅黑 Light" panose="020B0502040204020203" charset="-122"/>
              </a:endParaRPr>
            </a:p>
          </p:txBody>
        </p:sp>
        <p:sp>
          <p:nvSpPr>
            <p:cNvPr id="92" name="任意多边形 280"/>
            <p:cNvSpPr/>
            <p:nvPr userDrawn="1"/>
          </p:nvSpPr>
          <p:spPr>
            <a:xfrm rot="2700000">
              <a:off x="6362461" y="-3736595"/>
              <a:ext cx="257928" cy="257928"/>
            </a:xfrm>
            <a:custGeom>
              <a:avLst/>
              <a:gdLst>
                <a:gd name="connsiteX0" fmla="*/ 238336 w 1255427"/>
                <a:gd name="connsiteY0" fmla="*/ 112227 h 1255427"/>
                <a:gd name="connsiteX1" fmla="*/ 112227 w 1255427"/>
                <a:gd name="connsiteY1" fmla="*/ 238336 h 1255427"/>
                <a:gd name="connsiteX2" fmla="*/ 112227 w 1255427"/>
                <a:gd name="connsiteY2" fmla="*/ 1017091 h 1255427"/>
                <a:gd name="connsiteX3" fmla="*/ 238336 w 1255427"/>
                <a:gd name="connsiteY3" fmla="*/ 1143200 h 1255427"/>
                <a:gd name="connsiteX4" fmla="*/ 1017091 w 1255427"/>
                <a:gd name="connsiteY4" fmla="*/ 1143200 h 1255427"/>
                <a:gd name="connsiteX5" fmla="*/ 1143200 w 1255427"/>
                <a:gd name="connsiteY5" fmla="*/ 1017091 h 1255427"/>
                <a:gd name="connsiteX6" fmla="*/ 1143200 w 1255427"/>
                <a:gd name="connsiteY6" fmla="*/ 238336 h 1255427"/>
                <a:gd name="connsiteX7" fmla="*/ 1017091 w 1255427"/>
                <a:gd name="connsiteY7" fmla="*/ 112227 h 1255427"/>
                <a:gd name="connsiteX8" fmla="*/ 209242 w 1255427"/>
                <a:gd name="connsiteY8" fmla="*/ 0 h 1255427"/>
                <a:gd name="connsiteX9" fmla="*/ 1046185 w 1255427"/>
                <a:gd name="connsiteY9" fmla="*/ 0 h 1255427"/>
                <a:gd name="connsiteX10" fmla="*/ 1255427 w 1255427"/>
                <a:gd name="connsiteY10" fmla="*/ 209242 h 1255427"/>
                <a:gd name="connsiteX11" fmla="*/ 1255427 w 1255427"/>
                <a:gd name="connsiteY11" fmla="*/ 1046185 h 1255427"/>
                <a:gd name="connsiteX12" fmla="*/ 1046185 w 1255427"/>
                <a:gd name="connsiteY12" fmla="*/ 1255427 h 1255427"/>
                <a:gd name="connsiteX13" fmla="*/ 209242 w 1255427"/>
                <a:gd name="connsiteY13" fmla="*/ 1255427 h 1255427"/>
                <a:gd name="connsiteX14" fmla="*/ 0 w 1255427"/>
                <a:gd name="connsiteY14" fmla="*/ 1046185 h 1255427"/>
                <a:gd name="connsiteX15" fmla="*/ 0 w 1255427"/>
                <a:gd name="connsiteY15" fmla="*/ 209242 h 1255427"/>
                <a:gd name="connsiteX16" fmla="*/ 209242 w 1255427"/>
                <a:gd name="connsiteY16" fmla="*/ 0 h 1255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55427" h="1255427">
                  <a:moveTo>
                    <a:pt x="238336" y="112227"/>
                  </a:moveTo>
                  <a:cubicBezTo>
                    <a:pt x="168688" y="112227"/>
                    <a:pt x="112227" y="168688"/>
                    <a:pt x="112227" y="238336"/>
                  </a:cubicBezTo>
                  <a:lnTo>
                    <a:pt x="112227" y="1017091"/>
                  </a:lnTo>
                  <a:cubicBezTo>
                    <a:pt x="112227" y="1086739"/>
                    <a:pt x="168688" y="1143200"/>
                    <a:pt x="238336" y="1143200"/>
                  </a:cubicBezTo>
                  <a:lnTo>
                    <a:pt x="1017091" y="1143200"/>
                  </a:lnTo>
                  <a:cubicBezTo>
                    <a:pt x="1086739" y="1143200"/>
                    <a:pt x="1143200" y="1086739"/>
                    <a:pt x="1143200" y="1017091"/>
                  </a:cubicBezTo>
                  <a:lnTo>
                    <a:pt x="1143200" y="238336"/>
                  </a:lnTo>
                  <a:cubicBezTo>
                    <a:pt x="1143200" y="168688"/>
                    <a:pt x="1086739" y="112227"/>
                    <a:pt x="1017091" y="112227"/>
                  </a:cubicBezTo>
                  <a:close/>
                  <a:moveTo>
                    <a:pt x="209242" y="0"/>
                  </a:moveTo>
                  <a:lnTo>
                    <a:pt x="1046185" y="0"/>
                  </a:lnTo>
                  <a:cubicBezTo>
                    <a:pt x="1161746" y="0"/>
                    <a:pt x="1255427" y="93681"/>
                    <a:pt x="1255427" y="209242"/>
                  </a:cubicBezTo>
                  <a:lnTo>
                    <a:pt x="1255427" y="1046185"/>
                  </a:lnTo>
                  <a:cubicBezTo>
                    <a:pt x="1255427" y="1161746"/>
                    <a:pt x="1161746" y="1255427"/>
                    <a:pt x="1046185" y="1255427"/>
                  </a:cubicBezTo>
                  <a:lnTo>
                    <a:pt x="209242" y="1255427"/>
                  </a:lnTo>
                  <a:cubicBezTo>
                    <a:pt x="93681" y="1255427"/>
                    <a:pt x="0" y="1161746"/>
                    <a:pt x="0" y="1046185"/>
                  </a:cubicBezTo>
                  <a:lnTo>
                    <a:pt x="0" y="209242"/>
                  </a:lnTo>
                  <a:cubicBezTo>
                    <a:pt x="0" y="93681"/>
                    <a:pt x="93681" y="0"/>
                    <a:pt x="209242" y="0"/>
                  </a:cubicBezTo>
                  <a:close/>
                </a:path>
              </a:pathLst>
            </a:custGeom>
            <a:solidFill>
              <a:srgbClr val="FFFFFF"/>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a:ln>
                  <a:noFill/>
                </a:ln>
                <a:solidFill>
                  <a:srgbClr val="FFFFFF"/>
                </a:solidFill>
                <a:effectLst/>
                <a:uLnTx/>
                <a:uFillTx/>
                <a:latin typeface="Century Gothic" panose="020B0502020202020204"/>
                <a:ea typeface="微软雅黑 Light" panose="020B0502040204020203" charset="-122"/>
              </a:endParaRPr>
            </a:p>
          </p:txBody>
        </p:sp>
      </p:grpSp>
      <p:sp>
        <p:nvSpPr>
          <p:cNvPr id="93" name="文本占位符 6"/>
          <p:cNvSpPr>
            <a:spLocks noGrp="1"/>
          </p:cNvSpPr>
          <p:nvPr>
            <p:ph type="body" sz="quarter" idx="28" hasCustomPrompt="1"/>
          </p:nvPr>
        </p:nvSpPr>
        <p:spPr>
          <a:xfrm>
            <a:off x="4902197" y="5798625"/>
            <a:ext cx="1561644" cy="369330"/>
          </a:xfrm>
          <a:prstGeom prst="rect">
            <a:avLst/>
          </a:prstGeom>
          <a:noFill/>
          <a:ln>
            <a:noFill/>
          </a:ln>
        </p:spPr>
        <p:txBody>
          <a:bodyPr wrap="none" lIns="91439" tIns="45719" rIns="91439" bIns="45719">
            <a:spAutoFit/>
          </a:bodyPr>
          <a:lstStyle>
            <a:lvl1pPr marL="0" marR="0" indent="0" algn="l" defTabSz="914400" rtl="0" eaLnBrk="1" fontAlgn="base" latinLnBrk="0" hangingPunct="1">
              <a:lnSpc>
                <a:spcPct val="90000"/>
              </a:lnSpc>
              <a:spcBef>
                <a:spcPct val="0"/>
              </a:spcBef>
              <a:spcAft>
                <a:spcPct val="0"/>
              </a:spcAft>
              <a:buClrTx/>
              <a:buSzTx/>
              <a:buFont typeface="Arial" panose="020B0604020202020204" pitchFamily="34" charset="0"/>
              <a:buNone/>
              <a:defRPr lang="zh-CN" altLang="en-US" sz="2000" b="1" dirty="0">
                <a:solidFill>
                  <a:srgbClr val="FFFFFF"/>
                </a:solidFill>
                <a:ea typeface="微软雅黑 Light" panose="020B0502040204020203" charset="-122"/>
                <a:cs typeface="微软雅黑 Light" panose="020B0502040204020203" charset="-122"/>
              </a:defRPr>
            </a:lvl1pPr>
          </a:lstStyle>
          <a:p>
            <a:pPr marL="0" marR="0" lvl="0" indent="0" algn="l" defTabSz="914400" rtl="0" eaLnBrk="1" fontAlgn="base" latinLnBrk="0" hangingPunct="1">
              <a:lnSpc>
                <a:spcPct val="90000"/>
              </a:lnSpc>
              <a:spcBef>
                <a:spcPct val="0"/>
              </a:spcBef>
              <a:spcAft>
                <a:spcPct val="0"/>
              </a:spcAft>
              <a:buClrTx/>
              <a:buSzTx/>
              <a:buFont typeface="Arial" panose="020B0604020202020204" pitchFamily="34" charset="0"/>
              <a:buNone/>
              <a:defRPr/>
            </a:pPr>
            <a:r>
              <a:rPr lang="en-US" altLang="zh-CN" sz="2000" b="1" dirty="0">
                <a:solidFill>
                  <a:srgbClr val="FFFFFF"/>
                </a:solidFill>
                <a:ea typeface="微软雅黑 Light" panose="020B0502040204020203" charset="-122"/>
                <a:cs typeface="微软雅黑 Light" panose="020B0502040204020203" charset="-122"/>
              </a:rPr>
              <a:t>Chapter 01</a:t>
            </a:r>
            <a:endParaRPr lang="zh-CN" altLang="en-US" sz="2000" b="1" dirty="0">
              <a:solidFill>
                <a:srgbClr val="FFFFFF"/>
              </a:solidFill>
              <a:ea typeface="微软雅黑 Light" panose="020B0502040204020203" charset="-122"/>
              <a:cs typeface="微软雅黑 Light" panose="020B0502040204020203" charset="-122"/>
            </a:endParaRPr>
          </a:p>
        </p:txBody>
      </p:sp>
      <p:sp>
        <p:nvSpPr>
          <p:cNvPr id="94" name="文本占位符 6"/>
          <p:cNvSpPr>
            <a:spLocks noGrp="1"/>
          </p:cNvSpPr>
          <p:nvPr>
            <p:ph type="body" sz="quarter" idx="29"/>
          </p:nvPr>
        </p:nvSpPr>
        <p:spPr>
          <a:xfrm>
            <a:off x="6830544" y="5647456"/>
            <a:ext cx="4309681" cy="369332"/>
          </a:xfrm>
          <a:prstGeom prst="rect">
            <a:avLst/>
          </a:prstGeom>
        </p:spPr>
        <p:txBody>
          <a:bodyPr wrap="square">
            <a:spAutoFit/>
          </a:bodyPr>
          <a:lstStyle>
            <a:lvl1pPr marL="0" indent="0">
              <a:buNone/>
              <a:defRPr lang="zh-CN" altLang="en-US" sz="200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lvl="0" defTabSz="914400" fontAlgn="base">
              <a:spcBef>
                <a:spcPct val="0"/>
              </a:spcBef>
              <a:spcAft>
                <a:spcPct val="0"/>
              </a:spcAft>
            </a:pPr>
            <a:endParaRPr lang="zh-CN" altLang="en-US" dirty="0"/>
          </a:p>
        </p:txBody>
      </p:sp>
      <p:sp>
        <p:nvSpPr>
          <p:cNvPr id="95" name="文本占位符 6"/>
          <p:cNvSpPr>
            <a:spLocks noGrp="1"/>
          </p:cNvSpPr>
          <p:nvPr>
            <p:ph type="body" sz="quarter" idx="30"/>
          </p:nvPr>
        </p:nvSpPr>
        <p:spPr>
          <a:xfrm>
            <a:off x="6830544" y="5988102"/>
            <a:ext cx="4309681" cy="313932"/>
          </a:xfrm>
          <a:prstGeom prst="rect">
            <a:avLst/>
          </a:prstGeom>
        </p:spPr>
        <p:txBody>
          <a:bodyPr wrap="square">
            <a:spAutoFit/>
          </a:bodyPr>
          <a:lstStyle>
            <a:lvl1pPr marL="0" indent="0">
              <a:buNone/>
              <a:defRPr lang="zh-CN" altLang="en-US" sz="1600" kern="1200" dirty="0">
                <a:solidFill>
                  <a:srgbClr val="FFFFFF"/>
                </a:solidFill>
                <a:latin typeface="+mn-lt"/>
                <a:ea typeface="微软雅黑 Light" panose="020B0502040204020203" charset="-122"/>
                <a:cs typeface="微软雅黑 Light" panose="020B0502040204020203" charset="-122"/>
              </a:defRPr>
            </a:lvl1pPr>
          </a:lstStyle>
          <a:p>
            <a:pPr lvl="0"/>
            <a:endParaRPr lang="zh-CN" altLang="en-US" dirty="0"/>
          </a:p>
        </p:txBody>
      </p:sp>
      <p:grpSp>
        <p:nvGrpSpPr>
          <p:cNvPr id="96" name="组合 95"/>
          <p:cNvGrpSpPr/>
          <p:nvPr userDrawn="1"/>
        </p:nvGrpSpPr>
        <p:grpSpPr>
          <a:xfrm>
            <a:off x="6518228" y="5854327"/>
            <a:ext cx="257928" cy="257928"/>
            <a:chOff x="6362461" y="-3736595"/>
            <a:chExt cx="257928" cy="257928"/>
          </a:xfrm>
        </p:grpSpPr>
        <p:sp>
          <p:nvSpPr>
            <p:cNvPr id="97" name="任意多边形 279"/>
            <p:cNvSpPr/>
            <p:nvPr userDrawn="1"/>
          </p:nvSpPr>
          <p:spPr>
            <a:xfrm rot="2700000">
              <a:off x="6408437" y="-3678221"/>
              <a:ext cx="141180" cy="141180"/>
            </a:xfrm>
            <a:custGeom>
              <a:avLst/>
              <a:gdLst>
                <a:gd name="connsiteX0" fmla="*/ 0 w 687172"/>
                <a:gd name="connsiteY0" fmla="*/ 1 h 687172"/>
                <a:gd name="connsiteX1" fmla="*/ 477930 w 687172"/>
                <a:gd name="connsiteY1" fmla="*/ 0 h 687172"/>
                <a:gd name="connsiteX2" fmla="*/ 687172 w 687172"/>
                <a:gd name="connsiteY2" fmla="*/ 209242 h 687172"/>
                <a:gd name="connsiteX3" fmla="*/ 687172 w 687172"/>
                <a:gd name="connsiteY3" fmla="*/ 687172 h 687172"/>
                <a:gd name="connsiteX4" fmla="*/ 574946 w 687172"/>
                <a:gd name="connsiteY4" fmla="*/ 687172 h 687172"/>
                <a:gd name="connsiteX5" fmla="*/ 574945 w 687172"/>
                <a:gd name="connsiteY5" fmla="*/ 238336 h 687172"/>
                <a:gd name="connsiteX6" fmla="*/ 448836 w 687172"/>
                <a:gd name="connsiteY6" fmla="*/ 112227 h 687172"/>
                <a:gd name="connsiteX7" fmla="*/ 0 w 687172"/>
                <a:gd name="connsiteY7" fmla="*/ 112227 h 687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7172" h="687172">
                  <a:moveTo>
                    <a:pt x="0" y="1"/>
                  </a:moveTo>
                  <a:lnTo>
                    <a:pt x="477930" y="0"/>
                  </a:lnTo>
                  <a:cubicBezTo>
                    <a:pt x="593491" y="0"/>
                    <a:pt x="687172" y="93681"/>
                    <a:pt x="687172" y="209242"/>
                  </a:cubicBezTo>
                  <a:lnTo>
                    <a:pt x="687172" y="687172"/>
                  </a:lnTo>
                  <a:lnTo>
                    <a:pt x="574946" y="687172"/>
                  </a:lnTo>
                  <a:lnTo>
                    <a:pt x="574945" y="238336"/>
                  </a:lnTo>
                  <a:cubicBezTo>
                    <a:pt x="574946" y="168688"/>
                    <a:pt x="518485" y="112227"/>
                    <a:pt x="448836" y="112227"/>
                  </a:cubicBezTo>
                  <a:lnTo>
                    <a:pt x="0" y="112227"/>
                  </a:lnTo>
                  <a:close/>
                </a:path>
              </a:pathLst>
            </a:custGeom>
            <a:solidFill>
              <a:srgbClr val="FFFFFF"/>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a:ln>
                  <a:noFill/>
                </a:ln>
                <a:solidFill>
                  <a:srgbClr val="FFFFFF"/>
                </a:solidFill>
                <a:effectLst/>
                <a:uLnTx/>
                <a:uFillTx/>
                <a:latin typeface="Century Gothic" panose="020B0502020202020204"/>
                <a:ea typeface="微软雅黑 Light" panose="020B0502040204020203" charset="-122"/>
              </a:endParaRPr>
            </a:p>
          </p:txBody>
        </p:sp>
        <p:sp>
          <p:nvSpPr>
            <p:cNvPr id="98" name="任意多边形 280"/>
            <p:cNvSpPr/>
            <p:nvPr userDrawn="1"/>
          </p:nvSpPr>
          <p:spPr>
            <a:xfrm rot="2700000">
              <a:off x="6362461" y="-3736595"/>
              <a:ext cx="257928" cy="257928"/>
            </a:xfrm>
            <a:custGeom>
              <a:avLst/>
              <a:gdLst>
                <a:gd name="connsiteX0" fmla="*/ 238336 w 1255427"/>
                <a:gd name="connsiteY0" fmla="*/ 112227 h 1255427"/>
                <a:gd name="connsiteX1" fmla="*/ 112227 w 1255427"/>
                <a:gd name="connsiteY1" fmla="*/ 238336 h 1255427"/>
                <a:gd name="connsiteX2" fmla="*/ 112227 w 1255427"/>
                <a:gd name="connsiteY2" fmla="*/ 1017091 h 1255427"/>
                <a:gd name="connsiteX3" fmla="*/ 238336 w 1255427"/>
                <a:gd name="connsiteY3" fmla="*/ 1143200 h 1255427"/>
                <a:gd name="connsiteX4" fmla="*/ 1017091 w 1255427"/>
                <a:gd name="connsiteY4" fmla="*/ 1143200 h 1255427"/>
                <a:gd name="connsiteX5" fmla="*/ 1143200 w 1255427"/>
                <a:gd name="connsiteY5" fmla="*/ 1017091 h 1255427"/>
                <a:gd name="connsiteX6" fmla="*/ 1143200 w 1255427"/>
                <a:gd name="connsiteY6" fmla="*/ 238336 h 1255427"/>
                <a:gd name="connsiteX7" fmla="*/ 1017091 w 1255427"/>
                <a:gd name="connsiteY7" fmla="*/ 112227 h 1255427"/>
                <a:gd name="connsiteX8" fmla="*/ 209242 w 1255427"/>
                <a:gd name="connsiteY8" fmla="*/ 0 h 1255427"/>
                <a:gd name="connsiteX9" fmla="*/ 1046185 w 1255427"/>
                <a:gd name="connsiteY9" fmla="*/ 0 h 1255427"/>
                <a:gd name="connsiteX10" fmla="*/ 1255427 w 1255427"/>
                <a:gd name="connsiteY10" fmla="*/ 209242 h 1255427"/>
                <a:gd name="connsiteX11" fmla="*/ 1255427 w 1255427"/>
                <a:gd name="connsiteY11" fmla="*/ 1046185 h 1255427"/>
                <a:gd name="connsiteX12" fmla="*/ 1046185 w 1255427"/>
                <a:gd name="connsiteY12" fmla="*/ 1255427 h 1255427"/>
                <a:gd name="connsiteX13" fmla="*/ 209242 w 1255427"/>
                <a:gd name="connsiteY13" fmla="*/ 1255427 h 1255427"/>
                <a:gd name="connsiteX14" fmla="*/ 0 w 1255427"/>
                <a:gd name="connsiteY14" fmla="*/ 1046185 h 1255427"/>
                <a:gd name="connsiteX15" fmla="*/ 0 w 1255427"/>
                <a:gd name="connsiteY15" fmla="*/ 209242 h 1255427"/>
                <a:gd name="connsiteX16" fmla="*/ 209242 w 1255427"/>
                <a:gd name="connsiteY16" fmla="*/ 0 h 1255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55427" h="1255427">
                  <a:moveTo>
                    <a:pt x="238336" y="112227"/>
                  </a:moveTo>
                  <a:cubicBezTo>
                    <a:pt x="168688" y="112227"/>
                    <a:pt x="112227" y="168688"/>
                    <a:pt x="112227" y="238336"/>
                  </a:cubicBezTo>
                  <a:lnTo>
                    <a:pt x="112227" y="1017091"/>
                  </a:lnTo>
                  <a:cubicBezTo>
                    <a:pt x="112227" y="1086739"/>
                    <a:pt x="168688" y="1143200"/>
                    <a:pt x="238336" y="1143200"/>
                  </a:cubicBezTo>
                  <a:lnTo>
                    <a:pt x="1017091" y="1143200"/>
                  </a:lnTo>
                  <a:cubicBezTo>
                    <a:pt x="1086739" y="1143200"/>
                    <a:pt x="1143200" y="1086739"/>
                    <a:pt x="1143200" y="1017091"/>
                  </a:cubicBezTo>
                  <a:lnTo>
                    <a:pt x="1143200" y="238336"/>
                  </a:lnTo>
                  <a:cubicBezTo>
                    <a:pt x="1143200" y="168688"/>
                    <a:pt x="1086739" y="112227"/>
                    <a:pt x="1017091" y="112227"/>
                  </a:cubicBezTo>
                  <a:close/>
                  <a:moveTo>
                    <a:pt x="209242" y="0"/>
                  </a:moveTo>
                  <a:lnTo>
                    <a:pt x="1046185" y="0"/>
                  </a:lnTo>
                  <a:cubicBezTo>
                    <a:pt x="1161746" y="0"/>
                    <a:pt x="1255427" y="93681"/>
                    <a:pt x="1255427" y="209242"/>
                  </a:cubicBezTo>
                  <a:lnTo>
                    <a:pt x="1255427" y="1046185"/>
                  </a:lnTo>
                  <a:cubicBezTo>
                    <a:pt x="1255427" y="1161746"/>
                    <a:pt x="1161746" y="1255427"/>
                    <a:pt x="1046185" y="1255427"/>
                  </a:cubicBezTo>
                  <a:lnTo>
                    <a:pt x="209242" y="1255427"/>
                  </a:lnTo>
                  <a:cubicBezTo>
                    <a:pt x="93681" y="1255427"/>
                    <a:pt x="0" y="1161746"/>
                    <a:pt x="0" y="1046185"/>
                  </a:cubicBezTo>
                  <a:lnTo>
                    <a:pt x="0" y="209242"/>
                  </a:lnTo>
                  <a:cubicBezTo>
                    <a:pt x="0" y="93681"/>
                    <a:pt x="93681" y="0"/>
                    <a:pt x="209242" y="0"/>
                  </a:cubicBezTo>
                  <a:close/>
                </a:path>
              </a:pathLst>
            </a:custGeom>
            <a:solidFill>
              <a:srgbClr val="FFFFFF"/>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a:ln>
                  <a:noFill/>
                </a:ln>
                <a:solidFill>
                  <a:srgbClr val="FFFFFF"/>
                </a:solidFill>
                <a:effectLst/>
                <a:uLnTx/>
                <a:uFillTx/>
                <a:latin typeface="Century Gothic" panose="020B0502020202020204"/>
                <a:ea typeface="微软雅黑 Light" panose="020B0502040204020203" charset="-122"/>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副标题页">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矩形 3"/>
          <p:cNvSpPr/>
          <p:nvPr userDrawn="1"/>
        </p:nvSpPr>
        <p:spPr>
          <a:xfrm>
            <a:off x="0" y="0"/>
            <a:ext cx="12192000" cy="6858000"/>
          </a:xfrm>
          <a:prstGeom prst="rect">
            <a:avLst/>
          </a:prstGeom>
          <a:solidFill>
            <a:schemeClr val="tx2">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5" name="矩形 4"/>
          <p:cNvSpPr/>
          <p:nvPr userDrawn="1"/>
        </p:nvSpPr>
        <p:spPr>
          <a:xfrm>
            <a:off x="794" y="3903740"/>
            <a:ext cx="12192000" cy="1881320"/>
          </a:xfrm>
          <a:prstGeom prst="rect">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cxnSp>
        <p:nvCxnSpPr>
          <p:cNvPr id="7" name="直线连接符 3"/>
          <p:cNvCxnSpPr/>
          <p:nvPr userDrawn="1"/>
        </p:nvCxnSpPr>
        <p:spPr>
          <a:xfrm>
            <a:off x="4681235" y="4127147"/>
            <a:ext cx="0" cy="1434507"/>
          </a:xfrm>
          <a:prstGeom prst="line">
            <a:avLst/>
          </a:prstGeom>
          <a:ln w="12700" cmpd="sng">
            <a:solidFill>
              <a:srgbClr val="FFFFFF"/>
            </a:solidFill>
          </a:ln>
          <a:effectLst/>
        </p:spPr>
        <p:style>
          <a:lnRef idx="2">
            <a:schemeClr val="accent1"/>
          </a:lnRef>
          <a:fillRef idx="0">
            <a:schemeClr val="accent1"/>
          </a:fillRef>
          <a:effectRef idx="1">
            <a:schemeClr val="accent1"/>
          </a:effectRef>
          <a:fontRef idx="minor">
            <a:schemeClr val="tx1"/>
          </a:fontRef>
        </p:style>
      </p:cxnSp>
      <p:sp>
        <p:nvSpPr>
          <p:cNvPr id="10" name="文本占位符 6"/>
          <p:cNvSpPr>
            <a:spLocks noGrp="1"/>
          </p:cNvSpPr>
          <p:nvPr>
            <p:ph type="body" sz="quarter" idx="12" hasCustomPrompt="1"/>
          </p:nvPr>
        </p:nvSpPr>
        <p:spPr>
          <a:xfrm>
            <a:off x="565530" y="4465836"/>
            <a:ext cx="3550970" cy="757128"/>
          </a:xfrm>
          <a:prstGeom prst="rect">
            <a:avLst/>
          </a:prstGeom>
          <a:noFill/>
          <a:ln>
            <a:noFill/>
          </a:ln>
        </p:spPr>
        <p:txBody>
          <a:bodyPr wrap="none" lIns="91439" tIns="45719" rIns="91439" bIns="45719">
            <a:spAutoFit/>
          </a:bodyPr>
          <a:lstStyle>
            <a:lvl1pPr marL="0" marR="0" indent="0" algn="l" defTabSz="914400" rtl="0" eaLnBrk="1" fontAlgn="base" latinLnBrk="0" hangingPunct="1">
              <a:lnSpc>
                <a:spcPct val="90000"/>
              </a:lnSpc>
              <a:spcBef>
                <a:spcPct val="0"/>
              </a:spcBef>
              <a:spcAft>
                <a:spcPct val="0"/>
              </a:spcAft>
              <a:buClrTx/>
              <a:buSzTx/>
              <a:buFont typeface="Arial" panose="020B0604020202020204" pitchFamily="34" charset="0"/>
              <a:buNone/>
              <a:defRPr lang="zh-CN" altLang="en-US" sz="480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marR="0" lvl="0" indent="0" algn="l" defTabSz="914400" rtl="0" eaLnBrk="1" fontAlgn="base" latinLnBrk="0" hangingPunct="1">
              <a:lnSpc>
                <a:spcPct val="90000"/>
              </a:lnSpc>
              <a:spcBef>
                <a:spcPct val="0"/>
              </a:spcBef>
              <a:spcAft>
                <a:spcPct val="0"/>
              </a:spcAft>
              <a:buClrTx/>
              <a:buSzTx/>
              <a:buFont typeface="Arial" panose="020B0604020202020204" pitchFamily="34" charset="0"/>
              <a:buNone/>
              <a:defRPr/>
            </a:pPr>
            <a:r>
              <a:rPr lang="en-US" altLang="zh-CN" sz="480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01</a:t>
            </a:r>
            <a:r>
              <a:rPr lang="zh-CN" altLang="en-US" sz="480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 用户困扰</a:t>
            </a:r>
          </a:p>
        </p:txBody>
      </p:sp>
      <p:sp>
        <p:nvSpPr>
          <p:cNvPr id="11" name="文本占位符 6"/>
          <p:cNvSpPr>
            <a:spLocks noGrp="1"/>
          </p:cNvSpPr>
          <p:nvPr>
            <p:ph type="body" sz="quarter" idx="13" hasCustomPrompt="1"/>
          </p:nvPr>
        </p:nvSpPr>
        <p:spPr>
          <a:xfrm>
            <a:off x="5163357" y="4264882"/>
            <a:ext cx="6400057" cy="1159035"/>
          </a:xfrm>
          <a:prstGeom prst="rect">
            <a:avLst/>
          </a:prstGeom>
        </p:spPr>
        <p:txBody>
          <a:bodyPr wrap="square">
            <a:spAutoFit/>
          </a:bodyPr>
          <a:lstStyle>
            <a:lvl1pPr marL="0" marR="0" indent="0" algn="l" defTabSz="609600" rtl="0" eaLnBrk="1" fontAlgn="auto" latinLnBrk="0" hangingPunct="1">
              <a:lnSpc>
                <a:spcPct val="130000"/>
              </a:lnSpc>
              <a:spcBef>
                <a:spcPts val="1000"/>
              </a:spcBef>
              <a:spcAft>
                <a:spcPts val="0"/>
              </a:spcAft>
              <a:buClrTx/>
              <a:buSzTx/>
              <a:buFont typeface="Arial" panose="020B0604020202020204" pitchFamily="34" charset="0"/>
              <a:buNone/>
              <a:defRPr lang="zh-CN" altLang="en-US" sz="1335" dirty="0">
                <a:solidFill>
                  <a:srgbClr val="FFFFFF"/>
                </a:solidFill>
                <a:latin typeface="Century Gothic" panose="020B0502020202020204"/>
                <a:ea typeface="微软雅黑" panose="020B0503020204020204" pitchFamily="34" charset="-122"/>
              </a:defRPr>
            </a:lvl1pPr>
          </a:lstStyle>
          <a:p>
            <a:pPr marL="0" marR="0" lvl="0" indent="0" algn="l" defTabSz="609600" rtl="0" eaLnBrk="1" fontAlgn="auto" latinLnBrk="0" hangingPunct="1">
              <a:lnSpc>
                <a:spcPct val="130000"/>
              </a:lnSpc>
              <a:spcBef>
                <a:spcPts val="1000"/>
              </a:spcBef>
              <a:spcAft>
                <a:spcPts val="0"/>
              </a:spcAft>
              <a:buClrTx/>
              <a:buSzTx/>
              <a:buFont typeface="Arial" panose="020B0604020202020204" pitchFamily="34" charset="0"/>
              <a:buNone/>
              <a:defRPr/>
            </a:pPr>
            <a:r>
              <a:rPr lang="zh-CN" altLang="en-US" sz="1335" dirty="0">
                <a:solidFill>
                  <a:srgbClr val="FFFFFF"/>
                </a:solidFill>
                <a:latin typeface="Century Gothic" panose="020B0502020202020204"/>
                <a:ea typeface="微软雅黑" panose="020B0503020204020204" pitchFamily="34" charset="-122"/>
              </a:rPr>
              <a:t>标题数字等都可以通过点击和重新输入进行更改，顶部“开始”面板中可以对字体、字号、颜色、行距等进行修改。建议正文</a:t>
            </a:r>
            <a:r>
              <a:rPr lang="en-US" altLang="zh-CN" sz="1335" dirty="0">
                <a:solidFill>
                  <a:srgbClr val="FFFFFF"/>
                </a:solidFill>
                <a:latin typeface="Century Gothic" panose="020B0502020202020204"/>
                <a:ea typeface="微软雅黑" panose="020B0503020204020204" pitchFamily="34" charset="-122"/>
              </a:rPr>
              <a:t>10</a:t>
            </a:r>
            <a:r>
              <a:rPr lang="zh-CN" altLang="en-US" sz="1335" dirty="0">
                <a:solidFill>
                  <a:srgbClr val="FFFFFF"/>
                </a:solidFill>
                <a:latin typeface="Century Gothic" panose="020B0502020202020204"/>
                <a:ea typeface="微软雅黑" panose="020B0503020204020204" pitchFamily="34" charset="-122"/>
              </a:rPr>
              <a:t>号字，</a:t>
            </a:r>
            <a:r>
              <a:rPr lang="en-US" altLang="zh-CN" sz="1335" dirty="0">
                <a:solidFill>
                  <a:srgbClr val="FFFFFF"/>
                </a:solidFill>
                <a:latin typeface="Century Gothic" panose="020B0502020202020204"/>
                <a:ea typeface="微软雅黑" panose="020B0503020204020204" pitchFamily="34" charset="-122"/>
              </a:rPr>
              <a:t>1.3</a:t>
            </a:r>
            <a:r>
              <a:rPr lang="zh-CN" altLang="en-US" sz="1335" dirty="0">
                <a:solidFill>
                  <a:srgbClr val="FFFFFF"/>
                </a:solidFill>
                <a:latin typeface="Century Gothic" panose="020B0502020202020204"/>
                <a:ea typeface="微软雅黑" panose="020B0503020204020204" pitchFamily="34" charset="-122"/>
              </a:rPr>
              <a:t>倍字间距。标题数字等都可以通过点击和重新输入进行更改，顶部“开始”面板中可以对字体、字号、颜色、行距等进行修改。建议正文</a:t>
            </a:r>
            <a:r>
              <a:rPr lang="en-US" altLang="zh-CN" sz="1335" dirty="0">
                <a:solidFill>
                  <a:srgbClr val="FFFFFF"/>
                </a:solidFill>
                <a:latin typeface="Century Gothic" panose="020B0502020202020204"/>
                <a:ea typeface="微软雅黑" panose="020B0503020204020204" pitchFamily="34" charset="-122"/>
              </a:rPr>
              <a:t>10</a:t>
            </a:r>
            <a:r>
              <a:rPr lang="zh-CN" altLang="en-US" sz="1335" dirty="0">
                <a:solidFill>
                  <a:srgbClr val="FFFFFF"/>
                </a:solidFill>
                <a:latin typeface="Century Gothic" panose="020B0502020202020204"/>
                <a:ea typeface="微软雅黑" panose="020B0503020204020204" pitchFamily="34" charset="-122"/>
              </a:rPr>
              <a:t>号字，</a:t>
            </a:r>
            <a:r>
              <a:rPr lang="en-US" altLang="zh-CN" sz="1335" dirty="0">
                <a:solidFill>
                  <a:srgbClr val="FFFFFF"/>
                </a:solidFill>
                <a:latin typeface="Century Gothic" panose="020B0502020202020204"/>
                <a:ea typeface="微软雅黑" panose="020B0503020204020204" pitchFamily="34" charset="-122"/>
              </a:rPr>
              <a:t>1.3</a:t>
            </a:r>
            <a:r>
              <a:rPr lang="zh-CN" altLang="en-US" sz="1335" dirty="0">
                <a:solidFill>
                  <a:srgbClr val="FFFFFF"/>
                </a:solidFill>
                <a:latin typeface="Century Gothic" panose="020B0502020202020204"/>
                <a:ea typeface="微软雅黑" panose="020B0503020204020204" pitchFamily="34" charset="-122"/>
              </a:rPr>
              <a:t>倍字间距。</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内容页_1">
    <p:spTree>
      <p:nvGrpSpPr>
        <p:cNvPr id="1" name=""/>
        <p:cNvGrpSpPr/>
        <p:nvPr/>
      </p:nvGrpSpPr>
      <p:grpSpPr>
        <a:xfrm>
          <a:off x="0" y="0"/>
          <a:ext cx="0" cy="0"/>
          <a:chOff x="0" y="0"/>
          <a:chExt cx="0" cy="0"/>
        </a:xfrm>
      </p:grpSpPr>
      <p:sp>
        <p:nvSpPr>
          <p:cNvPr id="2" name="文本占位符 7"/>
          <p:cNvSpPr>
            <a:spLocks noGrp="1"/>
          </p:cNvSpPr>
          <p:nvPr>
            <p:ph type="body" sz="quarter" idx="10" hasCustomPrompt="1"/>
          </p:nvPr>
        </p:nvSpPr>
        <p:spPr>
          <a:xfrm>
            <a:off x="677665" y="199444"/>
            <a:ext cx="4868117" cy="529569"/>
          </a:xfrm>
          <a:prstGeom prst="rect">
            <a:avLst/>
          </a:prstGeom>
          <a:ln w="12700" cmpd="sng">
            <a:noFill/>
          </a:ln>
        </p:spPr>
        <p:txBody>
          <a:bodyPr vert="horz" anchor="ctr"/>
          <a:lstStyle>
            <a:lvl1pPr marL="0" indent="0" algn="l">
              <a:buNone/>
              <a:defRPr sz="2400" b="1"/>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
        <p:nvSpPr>
          <p:cNvPr id="3" name="矩形 2"/>
          <p:cNvSpPr/>
          <p:nvPr userDrawn="1"/>
        </p:nvSpPr>
        <p:spPr>
          <a:xfrm>
            <a:off x="795" y="1"/>
            <a:ext cx="493913" cy="729012"/>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solidFill>
                <a:srgbClr val="1E2327"/>
              </a:solidFill>
              <a:latin typeface="Century Gothic" panose="020B0502020202020204"/>
              <a:ea typeface="微软雅黑" panose="020B0503020204020204" pitchFamily="34" charset="-122"/>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内容页_2">
    <p:bg>
      <p:bgPr>
        <a:solidFill>
          <a:schemeClr val="accent1"/>
        </a:solidFill>
        <a:effectLst/>
      </p:bgPr>
    </p:bg>
    <p:spTree>
      <p:nvGrpSpPr>
        <p:cNvPr id="1" name=""/>
        <p:cNvGrpSpPr/>
        <p:nvPr/>
      </p:nvGrpSpPr>
      <p:grpSpPr>
        <a:xfrm>
          <a:off x="0" y="0"/>
          <a:ext cx="0" cy="0"/>
          <a:chOff x="0" y="0"/>
          <a:chExt cx="0" cy="0"/>
        </a:xfrm>
      </p:grpSpPr>
      <p:sp>
        <p:nvSpPr>
          <p:cNvPr id="2" name="文本占位符 7"/>
          <p:cNvSpPr>
            <a:spLocks noGrp="1"/>
          </p:cNvSpPr>
          <p:nvPr>
            <p:ph type="body" sz="quarter" idx="10" hasCustomPrompt="1"/>
          </p:nvPr>
        </p:nvSpPr>
        <p:spPr>
          <a:xfrm>
            <a:off x="677665" y="199444"/>
            <a:ext cx="4868117" cy="529569"/>
          </a:xfrm>
          <a:prstGeom prst="rect">
            <a:avLst/>
          </a:prstGeom>
          <a:ln w="12700" cmpd="sng">
            <a:noFill/>
          </a:ln>
        </p:spPr>
        <p:txBody>
          <a:bodyPr vert="horz" anchor="ctr"/>
          <a:lstStyle>
            <a:lvl1pPr marL="0" indent="0" algn="l">
              <a:buNone/>
              <a:defRPr sz="2400" b="1">
                <a:solidFill>
                  <a:schemeClr val="bg1"/>
                </a:solidFill>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
        <p:nvSpPr>
          <p:cNvPr id="3" name="矩形 2"/>
          <p:cNvSpPr/>
          <p:nvPr userDrawn="1"/>
        </p:nvSpPr>
        <p:spPr>
          <a:xfrm>
            <a:off x="795" y="1"/>
            <a:ext cx="493913" cy="72901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solidFill>
                <a:schemeClr val="bg1"/>
              </a:solidFill>
              <a:latin typeface="Century Gothic" panose="020B0502020202020204"/>
              <a:ea typeface="微软雅黑" panose="020B0503020204020204" pitchFamily="34" charset="-122"/>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内容页_3">
    <p:spTree>
      <p:nvGrpSpPr>
        <p:cNvPr id="1" name=""/>
        <p:cNvGrpSpPr/>
        <p:nvPr/>
      </p:nvGrpSpPr>
      <p:grpSpPr>
        <a:xfrm>
          <a:off x="0" y="0"/>
          <a:ext cx="0" cy="0"/>
          <a:chOff x="0" y="0"/>
          <a:chExt cx="0" cy="0"/>
        </a:xfrm>
      </p:grpSpPr>
      <p:sp>
        <p:nvSpPr>
          <p:cNvPr id="2" name="矩形 1"/>
          <p:cNvSpPr/>
          <p:nvPr userDrawn="1"/>
        </p:nvSpPr>
        <p:spPr>
          <a:xfrm>
            <a:off x="794" y="0"/>
            <a:ext cx="12192000" cy="3904861"/>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solidFill>
                <a:srgbClr val="1E2327"/>
              </a:solidFill>
              <a:latin typeface="Century Gothic" panose="020B0502020202020204"/>
              <a:ea typeface="微软雅黑" panose="020B0503020204020204" pitchFamily="34" charset="-122"/>
            </a:endParaRPr>
          </a:p>
        </p:txBody>
      </p:sp>
      <p:sp>
        <p:nvSpPr>
          <p:cNvPr id="3" name="文本占位符 7"/>
          <p:cNvSpPr>
            <a:spLocks noGrp="1"/>
          </p:cNvSpPr>
          <p:nvPr>
            <p:ph type="body" sz="quarter" idx="10" hasCustomPrompt="1"/>
          </p:nvPr>
        </p:nvSpPr>
        <p:spPr>
          <a:xfrm>
            <a:off x="677665" y="199444"/>
            <a:ext cx="4868117" cy="529569"/>
          </a:xfrm>
          <a:prstGeom prst="rect">
            <a:avLst/>
          </a:prstGeom>
          <a:ln w="12700" cmpd="sng">
            <a:noFill/>
          </a:ln>
        </p:spPr>
        <p:txBody>
          <a:bodyPr vert="horz" anchor="ctr"/>
          <a:lstStyle>
            <a:lvl1pPr marL="0" indent="0" algn="l">
              <a:buNone/>
              <a:defRPr sz="2400" b="1">
                <a:solidFill>
                  <a:schemeClr val="bg1"/>
                </a:solidFill>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
        <p:nvSpPr>
          <p:cNvPr id="4" name="矩形 3"/>
          <p:cNvSpPr/>
          <p:nvPr userDrawn="1"/>
        </p:nvSpPr>
        <p:spPr>
          <a:xfrm>
            <a:off x="795" y="1"/>
            <a:ext cx="493913" cy="72901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solidFill>
                <a:schemeClr val="bg1"/>
              </a:solidFill>
              <a:latin typeface="Century Gothic" panose="020B0502020202020204"/>
              <a:ea typeface="微软雅黑" panose="020B0503020204020204" pitchFamily="34" charset="-122"/>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theme" Target="../theme/theme2.xml"/><Relationship Id="rId5" Type="http://schemas.openxmlformats.org/officeDocument/2006/relationships/slideLayout" Target="../slideLayouts/slideLayout17.xml"/><Relationship Id="rId4"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65" r:id="rId11"/>
    <p:sldLayoutId id="214748366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comments" Target="../comments/comment1.xml"/></Relationships>
</file>

<file path=ppt/slides/_rels/slide10.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7.xml"/><Relationship Id="rId1" Type="http://schemas.openxmlformats.org/officeDocument/2006/relationships/slideLayout" Target="../slideLayouts/slideLayout9.xml"/><Relationship Id="rId5" Type="http://schemas.openxmlformats.org/officeDocument/2006/relationships/image" Target="../media/image26.jpg"/><Relationship Id="rId4" Type="http://schemas.openxmlformats.org/officeDocument/2006/relationships/image" Target="../media/image25.jpg"/></Relationships>
</file>

<file path=ppt/slides/_rels/slide1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2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8.xml"/><Relationship Id="rId5" Type="http://schemas.openxmlformats.org/officeDocument/2006/relationships/image" Target="../media/image21.png"/><Relationship Id="rId4" Type="http://schemas.openxmlformats.org/officeDocument/2006/relationships/image" Target="../media/image20.png"/></Relationships>
</file>

<file path=ppt/slides/_rels/slide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t="-12000" b="-12000"/>
          </a:stretch>
        </a:blipFill>
        <a:effectLst/>
      </p:bgPr>
    </p:bg>
    <p:spTree>
      <p:nvGrpSpPr>
        <p:cNvPr id="1" name=""/>
        <p:cNvGrpSpPr/>
        <p:nvPr/>
      </p:nvGrpSpPr>
      <p:grpSpPr>
        <a:xfrm>
          <a:off x="0" y="0"/>
          <a:ext cx="0" cy="0"/>
          <a:chOff x="0" y="0"/>
          <a:chExt cx="0" cy="0"/>
        </a:xfrm>
      </p:grpSpPr>
      <p:sp>
        <p:nvSpPr>
          <p:cNvPr id="4" name="文本占位符 3"/>
          <p:cNvSpPr>
            <a:spLocks noGrp="1"/>
          </p:cNvSpPr>
          <p:nvPr>
            <p:ph type="body" sz="quarter" idx="12"/>
          </p:nvPr>
        </p:nvSpPr>
        <p:spPr>
          <a:xfrm>
            <a:off x="577429" y="3350527"/>
            <a:ext cx="5109091" cy="1274195"/>
          </a:xfrm>
        </p:spPr>
        <p:txBody>
          <a:bodyPr/>
          <a:lstStyle/>
          <a:p>
            <a:r>
              <a:rPr lang="zh-CN" altLang="en-US" dirty="0"/>
              <a:t>产品介绍</a:t>
            </a:r>
          </a:p>
        </p:txBody>
      </p:sp>
      <p:sp>
        <p:nvSpPr>
          <p:cNvPr id="8" name="文本占位符 7"/>
          <p:cNvSpPr>
            <a:spLocks noGrp="1"/>
          </p:cNvSpPr>
          <p:nvPr>
            <p:ph type="body" sz="quarter" idx="13"/>
          </p:nvPr>
        </p:nvSpPr>
        <p:spPr>
          <a:xfrm>
            <a:off x="659344" y="1964277"/>
            <a:ext cx="7498080" cy="1273175"/>
          </a:xfrm>
        </p:spPr>
        <p:txBody>
          <a:bodyPr/>
          <a:lstStyle/>
          <a:p>
            <a:r>
              <a:rPr lang="zh-CN" altLang="en-US" dirty="0"/>
              <a:t>网上考试系统</a:t>
            </a:r>
          </a:p>
        </p:txBody>
      </p:sp>
      <p:sp>
        <p:nvSpPr>
          <p:cNvPr id="2" name="文本框 1">
            <a:extLst>
              <a:ext uri="{FF2B5EF4-FFF2-40B4-BE49-F238E27FC236}">
                <a16:creationId xmlns:a16="http://schemas.microsoft.com/office/drawing/2014/main" id="{96E2D755-EA97-4122-B12D-1E4E91411C3D}"/>
              </a:ext>
            </a:extLst>
          </p:cNvPr>
          <p:cNvSpPr txBox="1"/>
          <p:nvPr/>
        </p:nvSpPr>
        <p:spPr>
          <a:xfrm>
            <a:off x="8789945" y="6174566"/>
            <a:ext cx="1723549" cy="345094"/>
          </a:xfrm>
          <a:prstGeom prst="rect">
            <a:avLst/>
          </a:prstGeom>
          <a:noFill/>
        </p:spPr>
        <p:txBody>
          <a:bodyPr wrap="none" rtlCol="0">
            <a:spAutoFit/>
          </a:bodyPr>
          <a:lstStyle/>
          <a:p>
            <a:pPr>
              <a:lnSpc>
                <a:spcPct val="130000"/>
              </a:lnSpc>
              <a:spcBef>
                <a:spcPts val="600"/>
              </a:spcBef>
            </a:pPr>
            <a:r>
              <a:rPr lang="zh-CN" altLang="en-US" sz="1400" kern="0" dirty="0">
                <a:solidFill>
                  <a:schemeClr val="tx1">
                    <a:lumMod val="95000"/>
                    <a:lumOff val="5000"/>
                  </a:schemeClr>
                </a:solidFill>
                <a:latin typeface="微软雅黑" panose="020B0503020204020204" pitchFamily="34" charset="-122"/>
                <a:ea typeface="微软雅黑" panose="020B0503020204020204" pitchFamily="34" charset="-122"/>
                <a:cs typeface="+mn-ea"/>
                <a:sym typeface="+mn-lt"/>
              </a:rPr>
              <a:t>时间：</a:t>
            </a:r>
            <a:r>
              <a:rPr lang="en-US" altLang="zh-CN" sz="1400" kern="0" dirty="0">
                <a:solidFill>
                  <a:schemeClr val="tx1">
                    <a:lumMod val="95000"/>
                    <a:lumOff val="5000"/>
                  </a:schemeClr>
                </a:solidFill>
                <a:latin typeface="微软雅黑" panose="020B0503020204020204" pitchFamily="34" charset="-122"/>
                <a:ea typeface="微软雅黑" panose="020B0503020204020204" pitchFamily="34" charset="-122"/>
                <a:cs typeface="+mn-ea"/>
                <a:sym typeface="+mn-lt"/>
              </a:rPr>
              <a:t>2021/07/23</a:t>
            </a:r>
            <a:endParaRPr lang="zh-CN" altLang="en-US" sz="1400" kern="0" dirty="0">
              <a:solidFill>
                <a:schemeClr val="tx1">
                  <a:lumMod val="95000"/>
                  <a:lumOff val="5000"/>
                </a:schemeClr>
              </a:solidFill>
              <a:latin typeface="微软雅黑" panose="020B0503020204020204" pitchFamily="34" charset="-122"/>
              <a:ea typeface="微软雅黑" panose="020B0503020204020204" pitchFamily="34" charset="-122"/>
              <a:cs typeface="+mn-ea"/>
              <a:sym typeface="+mn-lt"/>
            </a:endParaRPr>
          </a:p>
        </p:txBody>
      </p:sp>
      <p:sp>
        <p:nvSpPr>
          <p:cNvPr id="3" name="文本框 2">
            <a:extLst>
              <a:ext uri="{FF2B5EF4-FFF2-40B4-BE49-F238E27FC236}">
                <a16:creationId xmlns:a16="http://schemas.microsoft.com/office/drawing/2014/main" id="{97C5FA79-63A5-41AC-B5DB-AF3E147D4E35}"/>
              </a:ext>
            </a:extLst>
          </p:cNvPr>
          <p:cNvSpPr txBox="1"/>
          <p:nvPr/>
        </p:nvSpPr>
        <p:spPr>
          <a:xfrm>
            <a:off x="8789945" y="5194345"/>
            <a:ext cx="2994731" cy="702115"/>
          </a:xfrm>
          <a:prstGeom prst="rect">
            <a:avLst/>
          </a:prstGeom>
          <a:noFill/>
        </p:spPr>
        <p:txBody>
          <a:bodyPr wrap="square" rtlCol="0">
            <a:spAutoFit/>
          </a:bodyPr>
          <a:lstStyle/>
          <a:p>
            <a:pPr>
              <a:lnSpc>
                <a:spcPct val="130000"/>
              </a:lnSpc>
              <a:spcBef>
                <a:spcPts val="600"/>
              </a:spcBef>
            </a:pPr>
            <a:r>
              <a:rPr lang="zh-CN" altLang="en-US" sz="1400" kern="0" dirty="0">
                <a:solidFill>
                  <a:schemeClr val="tx1">
                    <a:lumMod val="95000"/>
                    <a:lumOff val="5000"/>
                  </a:schemeClr>
                </a:solidFill>
                <a:latin typeface="微软雅黑" panose="020B0503020204020204" pitchFamily="34" charset="-122"/>
                <a:ea typeface="微软雅黑" panose="020B0503020204020204" pitchFamily="34" charset="-122"/>
                <a:cs typeface="+mn-ea"/>
                <a:sym typeface="+mn-lt"/>
              </a:rPr>
              <a:t>项目参与人：祖农阿吉   刘明霞  </a:t>
            </a:r>
            <a:endParaRPr lang="en-US" altLang="zh-CN" sz="1400" kern="0" dirty="0">
              <a:solidFill>
                <a:schemeClr val="tx1">
                  <a:lumMod val="95000"/>
                  <a:lumOff val="5000"/>
                </a:schemeClr>
              </a:solidFill>
              <a:latin typeface="微软雅黑" panose="020B0503020204020204" pitchFamily="34" charset="-122"/>
              <a:ea typeface="微软雅黑" panose="020B0503020204020204" pitchFamily="34" charset="-122"/>
              <a:cs typeface="+mn-ea"/>
              <a:sym typeface="+mn-lt"/>
            </a:endParaRPr>
          </a:p>
          <a:p>
            <a:pPr>
              <a:lnSpc>
                <a:spcPct val="130000"/>
              </a:lnSpc>
              <a:spcBef>
                <a:spcPts val="600"/>
              </a:spcBef>
            </a:pPr>
            <a:r>
              <a:rPr lang="en-US" altLang="zh-CN" sz="1400" kern="0" dirty="0">
                <a:solidFill>
                  <a:schemeClr val="tx1">
                    <a:lumMod val="95000"/>
                    <a:lumOff val="5000"/>
                  </a:schemeClr>
                </a:solidFill>
                <a:latin typeface="微软雅黑" panose="020B0503020204020204" pitchFamily="34" charset="-122"/>
                <a:ea typeface="微软雅黑" panose="020B0503020204020204" pitchFamily="34" charset="-122"/>
                <a:cs typeface="+mn-ea"/>
                <a:sym typeface="+mn-lt"/>
              </a:rPr>
              <a:t> </a:t>
            </a:r>
            <a:r>
              <a:rPr lang="zh-CN" altLang="en-US" sz="1400" kern="0" dirty="0">
                <a:solidFill>
                  <a:schemeClr val="tx1">
                    <a:lumMod val="95000"/>
                    <a:lumOff val="5000"/>
                  </a:schemeClr>
                </a:solidFill>
                <a:latin typeface="微软雅黑" panose="020B0503020204020204" pitchFamily="34" charset="-122"/>
                <a:ea typeface="微软雅黑" panose="020B0503020204020204" pitchFamily="34" charset="-122"/>
                <a:cs typeface="+mn-ea"/>
                <a:sym typeface="+mn-lt"/>
              </a:rPr>
              <a:t>罗盛丽  张煜其  张俊  胡诗洋  高超</a:t>
            </a:r>
            <a:endParaRPr lang="en-US" altLang="zh-CN" sz="1400" kern="0" dirty="0">
              <a:solidFill>
                <a:schemeClr val="tx1">
                  <a:lumMod val="95000"/>
                  <a:lumOff val="5000"/>
                </a:schemeClr>
              </a:solidFill>
              <a:latin typeface="微软雅黑" panose="020B0503020204020204" pitchFamily="34" charset="-122"/>
              <a:ea typeface="微软雅黑" panose="020B0503020204020204" pitchFamily="34" charset="-122"/>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7000" b="-7000"/>
          </a:stretch>
        </a:blipFill>
        <a:effectLst/>
      </p:bgPr>
    </p:bg>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129D6F8B-30DB-49BB-BD86-24DEB7DA6C4A}"/>
              </a:ext>
            </a:extLst>
          </p:cNvPr>
          <p:cNvSpPr txBox="1"/>
          <p:nvPr/>
        </p:nvSpPr>
        <p:spPr>
          <a:xfrm>
            <a:off x="0" y="4137779"/>
            <a:ext cx="12192000" cy="1392369"/>
          </a:xfrm>
          <a:prstGeom prst="rect">
            <a:avLst/>
          </a:prstGeom>
          <a:solidFill>
            <a:schemeClr val="accent1"/>
          </a:solidFill>
        </p:spPr>
        <p:style>
          <a:lnRef idx="3">
            <a:schemeClr val="lt1"/>
          </a:lnRef>
          <a:fillRef idx="1">
            <a:schemeClr val="accent1"/>
          </a:fillRef>
          <a:effectRef idx="1">
            <a:schemeClr val="accent1"/>
          </a:effectRef>
          <a:fontRef idx="minor">
            <a:schemeClr val="lt1"/>
          </a:fontRef>
        </p:style>
        <p:txBody>
          <a:bodyPr wrap="square" rtlCol="0">
            <a:spAutoFit/>
          </a:bodyPr>
          <a:lstStyle/>
          <a:p>
            <a:pPr>
              <a:lnSpc>
                <a:spcPct val="130000"/>
              </a:lnSpc>
              <a:spcBef>
                <a:spcPts val="600"/>
              </a:spcBef>
            </a:pPr>
            <a:r>
              <a:rPr lang="en-US" altLang="zh-CN" sz="7200" b="1" kern="0" dirty="0">
                <a:solidFill>
                  <a:schemeClr val="bg1"/>
                </a:solidFill>
                <a:latin typeface="微软雅黑" panose="020B0503020204020204" pitchFamily="34" charset="-122"/>
                <a:ea typeface="微软雅黑" panose="020B0503020204020204" pitchFamily="34" charset="-122"/>
                <a:cs typeface="+mn-ea"/>
                <a:sym typeface="+mn-lt"/>
              </a:rPr>
              <a:t>4.</a:t>
            </a:r>
            <a:r>
              <a:rPr lang="zh-CN" altLang="en-US" sz="7200" b="1" kern="0" dirty="0">
                <a:solidFill>
                  <a:schemeClr val="bg1"/>
                </a:solidFill>
                <a:latin typeface="微软雅黑" panose="020B0503020204020204" pitchFamily="34" charset="-122"/>
                <a:ea typeface="微软雅黑" panose="020B0503020204020204" pitchFamily="34" charset="-122"/>
                <a:cs typeface="+mn-ea"/>
                <a:sym typeface="+mn-lt"/>
              </a:rPr>
              <a:t>产品展示</a:t>
            </a:r>
          </a:p>
        </p:txBody>
      </p:sp>
    </p:spTree>
    <p:extLst>
      <p:ext uri="{BB962C8B-B14F-4D97-AF65-F5344CB8AC3E}">
        <p14:creationId xmlns:p14="http://schemas.microsoft.com/office/powerpoint/2010/main" val="9241723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cs typeface="+mn-ea"/>
                <a:sym typeface="+mn-lt"/>
              </a:rPr>
              <a:t>PART</a:t>
            </a:r>
            <a:r>
              <a:rPr kumimoji="1" lang="zh-CN" altLang="en-US" dirty="0">
                <a:cs typeface="+mn-ea"/>
                <a:sym typeface="+mn-lt"/>
              </a:rPr>
              <a:t> </a:t>
            </a:r>
            <a:r>
              <a:rPr kumimoji="1" lang="en-US" altLang="zh-CN" dirty="0">
                <a:cs typeface="+mn-ea"/>
                <a:sym typeface="+mn-lt"/>
              </a:rPr>
              <a:t>FOUR</a:t>
            </a:r>
            <a:endParaRPr kumimoji="1" lang="zh-CN" altLang="en-US" dirty="0">
              <a:cs typeface="+mn-ea"/>
              <a:sym typeface="+mn-lt"/>
            </a:endParaRPr>
          </a:p>
        </p:txBody>
      </p:sp>
      <p:sp>
        <p:nvSpPr>
          <p:cNvPr id="12" name="文本框 8"/>
          <p:cNvSpPr txBox="1"/>
          <p:nvPr/>
        </p:nvSpPr>
        <p:spPr>
          <a:xfrm>
            <a:off x="5459366" y="3890069"/>
            <a:ext cx="3247689" cy="52469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3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rgbClr val="000000"/>
                </a:solidFill>
                <a:effectLst/>
                <a:uLnTx/>
                <a:uFillTx/>
                <a:latin typeface="+mn-lt"/>
                <a:ea typeface="+mn-ea"/>
                <a:cs typeface="+mn-ea"/>
                <a:sym typeface="+mn-lt"/>
              </a:rPr>
              <a:t>教师</a:t>
            </a:r>
          </a:p>
        </p:txBody>
      </p:sp>
      <p:cxnSp>
        <p:nvCxnSpPr>
          <p:cNvPr id="16" name="直接连接符 62"/>
          <p:cNvCxnSpPr/>
          <p:nvPr/>
        </p:nvCxnSpPr>
        <p:spPr>
          <a:xfrm>
            <a:off x="7869491" y="4375493"/>
            <a:ext cx="0" cy="155020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7" name="直接连接符 62"/>
          <p:cNvCxnSpPr/>
          <p:nvPr/>
        </p:nvCxnSpPr>
        <p:spPr>
          <a:xfrm>
            <a:off x="4212441" y="4353713"/>
            <a:ext cx="0" cy="155020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sp>
        <p:nvSpPr>
          <p:cNvPr id="19" name="文本框 18">
            <a:extLst>
              <a:ext uri="{FF2B5EF4-FFF2-40B4-BE49-F238E27FC236}">
                <a16:creationId xmlns:a16="http://schemas.microsoft.com/office/drawing/2014/main" id="{2E8B22E7-77CC-4A9B-8F6F-4B16ACF762ED}"/>
              </a:ext>
            </a:extLst>
          </p:cNvPr>
          <p:cNvSpPr txBox="1"/>
          <p:nvPr/>
        </p:nvSpPr>
        <p:spPr>
          <a:xfrm>
            <a:off x="1528384" y="3920152"/>
            <a:ext cx="2206073" cy="525657"/>
          </a:xfrm>
          <a:prstGeom prst="rect">
            <a:avLst/>
          </a:prstGeom>
          <a:noFill/>
        </p:spPr>
        <p:txBody>
          <a:bodyPr wrap="square" rtlCol="0">
            <a:spAutoFit/>
          </a:bodyPr>
          <a:lstStyle/>
          <a:p>
            <a:pPr>
              <a:lnSpc>
                <a:spcPct val="130000"/>
              </a:lnSpc>
              <a:spcBef>
                <a:spcPts val="600"/>
              </a:spcBef>
            </a:pPr>
            <a:r>
              <a:rPr lang="zh-CN" altLang="en-US" sz="2400" kern="0" dirty="0">
                <a:latin typeface="微软雅黑" panose="020B0503020204020204" pitchFamily="34" charset="-122"/>
                <a:ea typeface="微软雅黑" panose="020B0503020204020204" pitchFamily="34" charset="-122"/>
                <a:cs typeface="+mn-ea"/>
                <a:sym typeface="+mn-lt"/>
              </a:rPr>
              <a:t>学生</a:t>
            </a:r>
            <a:endParaRPr lang="zh-CN" altLang="en-US" sz="2400" kern="0"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20" name="文本框 19">
            <a:extLst>
              <a:ext uri="{FF2B5EF4-FFF2-40B4-BE49-F238E27FC236}">
                <a16:creationId xmlns:a16="http://schemas.microsoft.com/office/drawing/2014/main" id="{53DC44A4-E287-402B-A2D0-8F7E01079CA4}"/>
              </a:ext>
            </a:extLst>
          </p:cNvPr>
          <p:cNvSpPr txBox="1"/>
          <p:nvPr/>
        </p:nvSpPr>
        <p:spPr>
          <a:xfrm>
            <a:off x="9636145" y="3922365"/>
            <a:ext cx="1107996" cy="525657"/>
          </a:xfrm>
          <a:prstGeom prst="rect">
            <a:avLst/>
          </a:prstGeom>
          <a:noFill/>
        </p:spPr>
        <p:txBody>
          <a:bodyPr wrap="none" rtlCol="0">
            <a:spAutoFit/>
          </a:bodyPr>
          <a:lstStyle/>
          <a:p>
            <a:pPr>
              <a:lnSpc>
                <a:spcPct val="130000"/>
              </a:lnSpc>
              <a:spcBef>
                <a:spcPts val="600"/>
              </a:spcBef>
            </a:pPr>
            <a:r>
              <a:rPr lang="zh-CN" altLang="en-US" sz="2400" kern="0" dirty="0">
                <a:latin typeface="微软雅黑" panose="020B0503020204020204" pitchFamily="34" charset="-122"/>
                <a:ea typeface="微软雅黑" panose="020B0503020204020204" pitchFamily="34" charset="-122"/>
                <a:cs typeface="+mn-ea"/>
                <a:sym typeface="+mn-lt"/>
              </a:rPr>
              <a:t>管理员</a:t>
            </a:r>
          </a:p>
        </p:txBody>
      </p:sp>
      <p:pic>
        <p:nvPicPr>
          <p:cNvPr id="7" name="图片 6">
            <a:extLst>
              <a:ext uri="{FF2B5EF4-FFF2-40B4-BE49-F238E27FC236}">
                <a16:creationId xmlns:a16="http://schemas.microsoft.com/office/drawing/2014/main" id="{D8DE8813-B581-4CC1-BBA0-6816868F4D29}"/>
              </a:ext>
            </a:extLst>
          </p:cNvPr>
          <p:cNvPicPr>
            <a:picLocks noChangeAspect="1"/>
          </p:cNvPicPr>
          <p:nvPr/>
        </p:nvPicPr>
        <p:blipFill>
          <a:blip r:embed="rId3"/>
          <a:stretch>
            <a:fillRect/>
          </a:stretch>
        </p:blipFill>
        <p:spPr>
          <a:xfrm>
            <a:off x="4530276" y="878645"/>
            <a:ext cx="3121152" cy="3011424"/>
          </a:xfrm>
          <a:prstGeom prst="rect">
            <a:avLst/>
          </a:prstGeom>
        </p:spPr>
      </p:pic>
      <p:pic>
        <p:nvPicPr>
          <p:cNvPr id="9" name="图片 8">
            <a:extLst>
              <a:ext uri="{FF2B5EF4-FFF2-40B4-BE49-F238E27FC236}">
                <a16:creationId xmlns:a16="http://schemas.microsoft.com/office/drawing/2014/main" id="{8E2EBA78-7A2E-42D9-BA73-6577EC4764E4}"/>
              </a:ext>
            </a:extLst>
          </p:cNvPr>
          <p:cNvPicPr>
            <a:picLocks noChangeAspect="1"/>
          </p:cNvPicPr>
          <p:nvPr/>
        </p:nvPicPr>
        <p:blipFill>
          <a:blip r:embed="rId4"/>
          <a:stretch>
            <a:fillRect/>
          </a:stretch>
        </p:blipFill>
        <p:spPr>
          <a:xfrm>
            <a:off x="591467" y="923133"/>
            <a:ext cx="3121152" cy="2999232"/>
          </a:xfrm>
          <a:prstGeom prst="rect">
            <a:avLst/>
          </a:prstGeom>
        </p:spPr>
      </p:pic>
      <p:pic>
        <p:nvPicPr>
          <p:cNvPr id="11" name="图片 10">
            <a:extLst>
              <a:ext uri="{FF2B5EF4-FFF2-40B4-BE49-F238E27FC236}">
                <a16:creationId xmlns:a16="http://schemas.microsoft.com/office/drawing/2014/main" id="{E0FEE441-7361-4ADF-905A-C830C7EDB99E}"/>
              </a:ext>
            </a:extLst>
          </p:cNvPr>
          <p:cNvPicPr>
            <a:picLocks noChangeAspect="1"/>
          </p:cNvPicPr>
          <p:nvPr/>
        </p:nvPicPr>
        <p:blipFill>
          <a:blip r:embed="rId5"/>
          <a:stretch>
            <a:fillRect/>
          </a:stretch>
        </p:blipFill>
        <p:spPr>
          <a:xfrm>
            <a:off x="8629567" y="923133"/>
            <a:ext cx="3121152" cy="2999232"/>
          </a:xfrm>
          <a:prstGeom prst="rect">
            <a:avLst/>
          </a:prstGeom>
        </p:spPr>
      </p:pic>
      <p:sp>
        <p:nvSpPr>
          <p:cNvPr id="13" name="文本框 12">
            <a:extLst>
              <a:ext uri="{FF2B5EF4-FFF2-40B4-BE49-F238E27FC236}">
                <a16:creationId xmlns:a16="http://schemas.microsoft.com/office/drawing/2014/main" id="{3B3B8784-4F3F-4498-A571-AA54DC6874A4}"/>
              </a:ext>
            </a:extLst>
          </p:cNvPr>
          <p:cNvSpPr txBox="1"/>
          <p:nvPr/>
        </p:nvSpPr>
        <p:spPr>
          <a:xfrm>
            <a:off x="513397" y="4549461"/>
            <a:ext cx="3277293" cy="1775999"/>
          </a:xfrm>
          <a:prstGeom prst="rect">
            <a:avLst/>
          </a:prstGeom>
          <a:noFill/>
        </p:spPr>
        <p:txBody>
          <a:bodyPr wrap="square">
            <a:spAutoFit/>
          </a:bodyPr>
          <a:lstStyle/>
          <a:p>
            <a:pPr>
              <a:lnSpc>
                <a:spcPct val="130000"/>
              </a:lnSpc>
              <a:spcBef>
                <a:spcPts val="600"/>
              </a:spcBef>
            </a:pPr>
            <a:r>
              <a:rPr lang="en-US" altLang="zh-CN" sz="1100" b="1" kern="0" dirty="0">
                <a:latin typeface="微软雅黑" panose="020B0503020204020204" pitchFamily="34" charset="-122"/>
                <a:ea typeface="微软雅黑" panose="020B0503020204020204" pitchFamily="34" charset="-122"/>
                <a:cs typeface="+mn-ea"/>
                <a:sym typeface="+mn-lt"/>
              </a:rPr>
              <a:t>· </a:t>
            </a:r>
            <a:r>
              <a:rPr lang="zh-CN" altLang="en-US" sz="1100" kern="0" dirty="0">
                <a:latin typeface="微软雅黑" panose="020B0503020204020204" pitchFamily="34" charset="-122"/>
                <a:ea typeface="微软雅黑" panose="020B0503020204020204" pitchFamily="34" charset="-122"/>
                <a:cs typeface="+mn-ea"/>
                <a:sym typeface="+mn-lt"/>
              </a:rPr>
              <a:t>学生注册</a:t>
            </a:r>
            <a:endParaRPr lang="en-US" altLang="zh-CN" sz="1100" kern="0" dirty="0">
              <a:latin typeface="微软雅黑" panose="020B0503020204020204" pitchFamily="34" charset="-122"/>
              <a:ea typeface="微软雅黑" panose="020B0503020204020204" pitchFamily="34" charset="-122"/>
              <a:cs typeface="+mn-ea"/>
              <a:sym typeface="+mn-lt"/>
            </a:endParaRPr>
          </a:p>
          <a:p>
            <a:pPr>
              <a:lnSpc>
                <a:spcPct val="130000"/>
              </a:lnSpc>
              <a:spcBef>
                <a:spcPts val="600"/>
              </a:spcBef>
            </a:pPr>
            <a:r>
              <a:rPr lang="en-US" altLang="zh-CN" sz="1100" b="1" kern="0" dirty="0">
                <a:latin typeface="微软雅黑" panose="020B0503020204020204" pitchFamily="34" charset="-122"/>
                <a:ea typeface="微软雅黑" panose="020B0503020204020204" pitchFamily="34" charset="-122"/>
                <a:cs typeface="+mn-ea"/>
                <a:sym typeface="+mn-lt"/>
              </a:rPr>
              <a:t>· </a:t>
            </a:r>
            <a:r>
              <a:rPr lang="zh-CN" altLang="en-US" sz="1100" kern="0" dirty="0">
                <a:latin typeface="微软雅黑" panose="020B0503020204020204" pitchFamily="34" charset="-122"/>
                <a:ea typeface="微软雅黑" panose="020B0503020204020204" pitchFamily="34" charset="-122"/>
                <a:cs typeface="+mn-ea"/>
                <a:sym typeface="+mn-lt"/>
              </a:rPr>
              <a:t>学生登陆</a:t>
            </a:r>
            <a:endParaRPr lang="en-US" altLang="zh-CN" sz="1100" kern="0" dirty="0">
              <a:latin typeface="微软雅黑" panose="020B0503020204020204" pitchFamily="34" charset="-122"/>
              <a:ea typeface="微软雅黑" panose="020B0503020204020204" pitchFamily="34" charset="-122"/>
              <a:cs typeface="+mn-ea"/>
              <a:sym typeface="+mn-lt"/>
            </a:endParaRPr>
          </a:p>
          <a:p>
            <a:pPr>
              <a:lnSpc>
                <a:spcPct val="130000"/>
              </a:lnSpc>
              <a:spcBef>
                <a:spcPts val="600"/>
              </a:spcBef>
            </a:pPr>
            <a:r>
              <a:rPr lang="en-US" altLang="zh-CN" sz="1100" b="1" kern="0" dirty="0">
                <a:latin typeface="微软雅黑" panose="020B0503020204020204" pitchFamily="34" charset="-122"/>
                <a:ea typeface="微软雅黑" panose="020B0503020204020204" pitchFamily="34" charset="-122"/>
                <a:cs typeface="+mn-ea"/>
                <a:sym typeface="+mn-lt"/>
              </a:rPr>
              <a:t>· </a:t>
            </a:r>
            <a:r>
              <a:rPr lang="zh-CN" altLang="en-US" sz="1100" kern="0" dirty="0">
                <a:latin typeface="微软雅黑" panose="020B0503020204020204" pitchFamily="34" charset="-122"/>
                <a:ea typeface="微软雅黑" panose="020B0503020204020204" pitchFamily="34" charset="-122"/>
                <a:cs typeface="+mn-ea"/>
                <a:sym typeface="+mn-lt"/>
              </a:rPr>
              <a:t>学生修改个人信息</a:t>
            </a:r>
            <a:endParaRPr lang="en-US" altLang="zh-CN" sz="1100" kern="0" dirty="0">
              <a:latin typeface="微软雅黑" panose="020B0503020204020204" pitchFamily="34" charset="-122"/>
              <a:ea typeface="微软雅黑" panose="020B0503020204020204" pitchFamily="34" charset="-122"/>
              <a:cs typeface="+mn-ea"/>
              <a:sym typeface="+mn-lt"/>
            </a:endParaRPr>
          </a:p>
          <a:p>
            <a:pPr>
              <a:lnSpc>
                <a:spcPct val="130000"/>
              </a:lnSpc>
              <a:spcBef>
                <a:spcPts val="600"/>
              </a:spcBef>
            </a:pPr>
            <a:r>
              <a:rPr lang="en-US" altLang="zh-CN" sz="1100" b="1" kern="0" dirty="0">
                <a:solidFill>
                  <a:srgbClr val="FF0000"/>
                </a:solidFill>
                <a:latin typeface="微软雅黑" panose="020B0503020204020204" pitchFamily="34" charset="-122"/>
                <a:ea typeface="微软雅黑" panose="020B0503020204020204" pitchFamily="34" charset="-122"/>
                <a:cs typeface="+mn-ea"/>
                <a:sym typeface="+mn-lt"/>
              </a:rPr>
              <a:t>· </a:t>
            </a:r>
            <a:r>
              <a:rPr lang="zh-CN" altLang="en-US" sz="1100" kern="0" dirty="0">
                <a:solidFill>
                  <a:srgbClr val="FF0000"/>
                </a:solidFill>
                <a:latin typeface="微软雅黑" panose="020B0503020204020204" pitchFamily="34" charset="-122"/>
                <a:ea typeface="微软雅黑" panose="020B0503020204020204" pitchFamily="34" charset="-122"/>
                <a:cs typeface="+mn-ea"/>
                <a:sym typeface="+mn-lt"/>
              </a:rPr>
              <a:t>参加考试并提交</a:t>
            </a:r>
            <a:endParaRPr lang="en-US" altLang="zh-CN" sz="1100" kern="0" dirty="0">
              <a:solidFill>
                <a:srgbClr val="FF0000"/>
              </a:solidFill>
              <a:latin typeface="微软雅黑" panose="020B0503020204020204" pitchFamily="34" charset="-122"/>
              <a:ea typeface="微软雅黑" panose="020B0503020204020204" pitchFamily="34" charset="-122"/>
              <a:cs typeface="+mn-ea"/>
              <a:sym typeface="+mn-lt"/>
            </a:endParaRPr>
          </a:p>
          <a:p>
            <a:pPr>
              <a:lnSpc>
                <a:spcPct val="130000"/>
              </a:lnSpc>
              <a:spcBef>
                <a:spcPts val="600"/>
              </a:spcBef>
            </a:pPr>
            <a:r>
              <a:rPr lang="en-US" altLang="zh-CN" sz="1100" b="1" kern="0" dirty="0">
                <a:latin typeface="微软雅黑" panose="020B0503020204020204" pitchFamily="34" charset="-122"/>
                <a:ea typeface="微软雅黑" panose="020B0503020204020204" pitchFamily="34" charset="-122"/>
                <a:cs typeface="+mn-ea"/>
                <a:sym typeface="+mn-lt"/>
              </a:rPr>
              <a:t>· </a:t>
            </a:r>
            <a:r>
              <a:rPr lang="zh-CN" altLang="en-US" sz="1100" kern="0" dirty="0">
                <a:latin typeface="微软雅黑" panose="020B0503020204020204" pitchFamily="34" charset="-122"/>
                <a:ea typeface="微软雅黑" panose="020B0503020204020204" pitchFamily="34" charset="-122"/>
                <a:cs typeface="+mn-ea"/>
                <a:sym typeface="+mn-lt"/>
              </a:rPr>
              <a:t>查询个人成绩</a:t>
            </a:r>
            <a:endParaRPr lang="en-US" altLang="zh-CN" sz="1100" kern="0" dirty="0">
              <a:latin typeface="微软雅黑" panose="020B0503020204020204" pitchFamily="34" charset="-122"/>
              <a:ea typeface="微软雅黑" panose="020B0503020204020204" pitchFamily="34" charset="-122"/>
              <a:cs typeface="+mn-ea"/>
              <a:sym typeface="+mn-lt"/>
            </a:endParaRPr>
          </a:p>
          <a:p>
            <a:pPr>
              <a:lnSpc>
                <a:spcPct val="130000"/>
              </a:lnSpc>
              <a:spcBef>
                <a:spcPts val="600"/>
              </a:spcBef>
            </a:pPr>
            <a:r>
              <a:rPr lang="en-US" altLang="zh-CN" sz="1100" b="1" kern="0" dirty="0">
                <a:latin typeface="微软雅黑" panose="020B0503020204020204" pitchFamily="34" charset="-122"/>
                <a:ea typeface="微软雅黑" panose="020B0503020204020204" pitchFamily="34" charset="-122"/>
                <a:cs typeface="+mn-ea"/>
                <a:sym typeface="+mn-lt"/>
              </a:rPr>
              <a:t>· </a:t>
            </a:r>
            <a:r>
              <a:rPr lang="zh-CN" altLang="en-US" sz="1100" kern="0" dirty="0">
                <a:latin typeface="微软雅黑" panose="020B0503020204020204" pitchFamily="34" charset="-122"/>
                <a:ea typeface="微软雅黑" panose="020B0503020204020204" pitchFamily="34" charset="-122"/>
                <a:cs typeface="+mn-ea"/>
                <a:sym typeface="+mn-lt"/>
              </a:rPr>
              <a:t>退出系统</a:t>
            </a:r>
          </a:p>
        </p:txBody>
      </p:sp>
      <p:sp>
        <p:nvSpPr>
          <p:cNvPr id="18" name="文本框 17">
            <a:extLst>
              <a:ext uri="{FF2B5EF4-FFF2-40B4-BE49-F238E27FC236}">
                <a16:creationId xmlns:a16="http://schemas.microsoft.com/office/drawing/2014/main" id="{4CCA89BD-E4CA-4A4D-AF56-D40C47893985}"/>
              </a:ext>
            </a:extLst>
          </p:cNvPr>
          <p:cNvSpPr txBox="1"/>
          <p:nvPr/>
        </p:nvSpPr>
        <p:spPr>
          <a:xfrm>
            <a:off x="4874688" y="4353573"/>
            <a:ext cx="2864608" cy="2370008"/>
          </a:xfrm>
          <a:prstGeom prst="rect">
            <a:avLst/>
          </a:prstGeom>
          <a:noFill/>
        </p:spPr>
        <p:txBody>
          <a:bodyPr wrap="square">
            <a:spAutoFit/>
          </a:bodyPr>
          <a:lstStyle/>
          <a:p>
            <a:pPr>
              <a:lnSpc>
                <a:spcPct val="130000"/>
              </a:lnSpc>
              <a:spcBef>
                <a:spcPts val="600"/>
              </a:spcBef>
            </a:pPr>
            <a:r>
              <a:rPr lang="en-US" altLang="zh-CN" sz="1100" b="1" kern="0" dirty="0">
                <a:latin typeface="微软雅黑" panose="020B0503020204020204" pitchFamily="34" charset="-122"/>
                <a:ea typeface="微软雅黑" panose="020B0503020204020204" pitchFamily="34" charset="-122"/>
                <a:cs typeface="+mn-ea"/>
                <a:sym typeface="+mn-lt"/>
              </a:rPr>
              <a:t>· </a:t>
            </a:r>
            <a:r>
              <a:rPr lang="zh-CN" altLang="en-US" sz="1100" kern="0" dirty="0">
                <a:latin typeface="微软雅黑" panose="020B0503020204020204" pitchFamily="34" charset="-122"/>
                <a:ea typeface="微软雅黑" panose="020B0503020204020204" pitchFamily="34" charset="-122"/>
                <a:cs typeface="+mn-ea"/>
                <a:sym typeface="+mn-lt"/>
              </a:rPr>
              <a:t>教师注册</a:t>
            </a:r>
            <a:endParaRPr lang="en-US" altLang="zh-CN" sz="1100" kern="0" dirty="0">
              <a:latin typeface="微软雅黑" panose="020B0503020204020204" pitchFamily="34" charset="-122"/>
              <a:ea typeface="微软雅黑" panose="020B0503020204020204" pitchFamily="34" charset="-122"/>
              <a:cs typeface="+mn-ea"/>
              <a:sym typeface="+mn-lt"/>
            </a:endParaRPr>
          </a:p>
          <a:p>
            <a:pPr>
              <a:lnSpc>
                <a:spcPct val="130000"/>
              </a:lnSpc>
              <a:spcBef>
                <a:spcPts val="600"/>
              </a:spcBef>
            </a:pPr>
            <a:r>
              <a:rPr lang="en-US" altLang="zh-CN" sz="1100" b="1" kern="0" dirty="0">
                <a:latin typeface="微软雅黑" panose="020B0503020204020204" pitchFamily="34" charset="-122"/>
                <a:ea typeface="微软雅黑" panose="020B0503020204020204" pitchFamily="34" charset="-122"/>
                <a:cs typeface="+mn-ea"/>
                <a:sym typeface="+mn-lt"/>
              </a:rPr>
              <a:t>· </a:t>
            </a:r>
            <a:r>
              <a:rPr lang="zh-CN" altLang="en-US" sz="1100" kern="0" dirty="0">
                <a:latin typeface="微软雅黑" panose="020B0503020204020204" pitchFamily="34" charset="-122"/>
                <a:ea typeface="微软雅黑" panose="020B0503020204020204" pitchFamily="34" charset="-122"/>
                <a:cs typeface="+mn-ea"/>
                <a:sym typeface="+mn-lt"/>
              </a:rPr>
              <a:t>教师登陆</a:t>
            </a:r>
            <a:endParaRPr lang="en-US" altLang="zh-CN" sz="1100" kern="0" dirty="0">
              <a:latin typeface="微软雅黑" panose="020B0503020204020204" pitchFamily="34" charset="-122"/>
              <a:ea typeface="微软雅黑" panose="020B0503020204020204" pitchFamily="34" charset="-122"/>
              <a:cs typeface="+mn-ea"/>
              <a:sym typeface="+mn-lt"/>
            </a:endParaRPr>
          </a:p>
          <a:p>
            <a:pPr>
              <a:lnSpc>
                <a:spcPct val="130000"/>
              </a:lnSpc>
              <a:spcBef>
                <a:spcPts val="600"/>
              </a:spcBef>
            </a:pPr>
            <a:r>
              <a:rPr lang="en-US" altLang="zh-CN" sz="1100" b="1" kern="0" dirty="0">
                <a:latin typeface="微软雅黑" panose="020B0503020204020204" pitchFamily="34" charset="-122"/>
                <a:ea typeface="微软雅黑" panose="020B0503020204020204" pitchFamily="34" charset="-122"/>
                <a:cs typeface="+mn-ea"/>
                <a:sym typeface="+mn-lt"/>
              </a:rPr>
              <a:t>· </a:t>
            </a:r>
            <a:r>
              <a:rPr lang="zh-CN" altLang="en-US" sz="1100" kern="0" dirty="0">
                <a:latin typeface="微软雅黑" panose="020B0503020204020204" pitchFamily="34" charset="-122"/>
                <a:ea typeface="微软雅黑" panose="020B0503020204020204" pitchFamily="34" charset="-122"/>
                <a:cs typeface="+mn-ea"/>
                <a:sym typeface="+mn-lt"/>
              </a:rPr>
              <a:t>教师修改个人信息</a:t>
            </a:r>
            <a:endParaRPr lang="en-US" altLang="zh-CN" sz="1100" kern="0" dirty="0">
              <a:latin typeface="微软雅黑" panose="020B0503020204020204" pitchFamily="34" charset="-122"/>
              <a:ea typeface="微软雅黑" panose="020B0503020204020204" pitchFamily="34" charset="-122"/>
              <a:cs typeface="+mn-ea"/>
              <a:sym typeface="+mn-lt"/>
            </a:endParaRPr>
          </a:p>
          <a:p>
            <a:pPr>
              <a:lnSpc>
                <a:spcPct val="130000"/>
              </a:lnSpc>
              <a:spcBef>
                <a:spcPts val="600"/>
              </a:spcBef>
            </a:pPr>
            <a:r>
              <a:rPr lang="en-US" altLang="zh-CN" sz="1100" b="1" kern="0" dirty="0">
                <a:solidFill>
                  <a:srgbClr val="FF0000"/>
                </a:solidFill>
                <a:latin typeface="微软雅黑" panose="020B0503020204020204" pitchFamily="34" charset="-122"/>
                <a:ea typeface="微软雅黑" panose="020B0503020204020204" pitchFamily="34" charset="-122"/>
                <a:cs typeface="+mn-ea"/>
                <a:sym typeface="+mn-lt"/>
              </a:rPr>
              <a:t>· </a:t>
            </a:r>
            <a:r>
              <a:rPr lang="zh-CN" altLang="en-US" sz="1100" kern="0" dirty="0">
                <a:solidFill>
                  <a:srgbClr val="FF0000"/>
                </a:solidFill>
                <a:latin typeface="微软雅黑" panose="020B0503020204020204" pitchFamily="34" charset="-122"/>
                <a:ea typeface="微软雅黑" panose="020B0503020204020204" pitchFamily="34" charset="-122"/>
                <a:cs typeface="+mn-ea"/>
                <a:sym typeface="+mn-lt"/>
              </a:rPr>
              <a:t>添加（删除）试题</a:t>
            </a:r>
            <a:endParaRPr lang="en-US" altLang="zh-CN" sz="1100" kern="0" dirty="0">
              <a:solidFill>
                <a:srgbClr val="FF0000"/>
              </a:solidFill>
              <a:latin typeface="微软雅黑" panose="020B0503020204020204" pitchFamily="34" charset="-122"/>
              <a:ea typeface="微软雅黑" panose="020B0503020204020204" pitchFamily="34" charset="-122"/>
              <a:cs typeface="+mn-ea"/>
              <a:sym typeface="+mn-lt"/>
            </a:endParaRPr>
          </a:p>
          <a:p>
            <a:pPr>
              <a:lnSpc>
                <a:spcPct val="130000"/>
              </a:lnSpc>
              <a:spcBef>
                <a:spcPts val="600"/>
              </a:spcBef>
            </a:pPr>
            <a:r>
              <a:rPr lang="en-US" altLang="zh-CN" sz="1100" b="1" kern="0" dirty="0">
                <a:latin typeface="微软雅黑" panose="020B0503020204020204" pitchFamily="34" charset="-122"/>
                <a:ea typeface="微软雅黑" panose="020B0503020204020204" pitchFamily="34" charset="-122"/>
                <a:cs typeface="+mn-ea"/>
                <a:sym typeface="+mn-lt"/>
              </a:rPr>
              <a:t>· </a:t>
            </a:r>
            <a:r>
              <a:rPr lang="zh-CN" altLang="en-US" sz="1100" kern="0" dirty="0">
                <a:latin typeface="微软雅黑" panose="020B0503020204020204" pitchFamily="34" charset="-122"/>
                <a:ea typeface="微软雅黑" panose="020B0503020204020204" pitchFamily="34" charset="-122"/>
                <a:cs typeface="+mn-ea"/>
                <a:sym typeface="+mn-lt"/>
              </a:rPr>
              <a:t>发布考试</a:t>
            </a:r>
            <a:endParaRPr lang="en-US" altLang="zh-CN" sz="1100" kern="0" dirty="0">
              <a:latin typeface="微软雅黑" panose="020B0503020204020204" pitchFamily="34" charset="-122"/>
              <a:ea typeface="微软雅黑" panose="020B0503020204020204" pitchFamily="34" charset="-122"/>
              <a:cs typeface="+mn-ea"/>
              <a:sym typeface="+mn-lt"/>
            </a:endParaRPr>
          </a:p>
          <a:p>
            <a:pPr>
              <a:lnSpc>
                <a:spcPct val="130000"/>
              </a:lnSpc>
              <a:spcBef>
                <a:spcPts val="600"/>
              </a:spcBef>
            </a:pPr>
            <a:r>
              <a:rPr lang="en-US" altLang="zh-CN" sz="1100" b="1" kern="0" dirty="0">
                <a:latin typeface="微软雅黑" panose="020B0503020204020204" pitchFamily="34" charset="-122"/>
                <a:ea typeface="微软雅黑" panose="020B0503020204020204" pitchFamily="34" charset="-122"/>
                <a:cs typeface="+mn-ea"/>
                <a:sym typeface="+mn-lt"/>
              </a:rPr>
              <a:t>· </a:t>
            </a:r>
            <a:r>
              <a:rPr lang="zh-CN" altLang="en-US" sz="1100" kern="0" dirty="0">
                <a:latin typeface="微软雅黑" panose="020B0503020204020204" pitchFamily="34" charset="-122"/>
                <a:ea typeface="微软雅黑" panose="020B0503020204020204" pitchFamily="34" charset="-122"/>
                <a:cs typeface="+mn-ea"/>
                <a:sym typeface="+mn-lt"/>
              </a:rPr>
              <a:t>查询考试记录</a:t>
            </a:r>
            <a:endParaRPr lang="en-US" altLang="zh-CN" sz="1100" kern="0" dirty="0">
              <a:latin typeface="微软雅黑" panose="020B0503020204020204" pitchFamily="34" charset="-122"/>
              <a:ea typeface="微软雅黑" panose="020B0503020204020204" pitchFamily="34" charset="-122"/>
              <a:cs typeface="+mn-ea"/>
              <a:sym typeface="+mn-lt"/>
            </a:endParaRPr>
          </a:p>
          <a:p>
            <a:pPr>
              <a:lnSpc>
                <a:spcPct val="130000"/>
              </a:lnSpc>
              <a:spcBef>
                <a:spcPts val="600"/>
              </a:spcBef>
            </a:pPr>
            <a:r>
              <a:rPr lang="en-US" altLang="zh-CN" sz="1100" b="1" kern="0" dirty="0">
                <a:latin typeface="微软雅黑" panose="020B0503020204020204" pitchFamily="34" charset="-122"/>
                <a:ea typeface="微软雅黑" panose="020B0503020204020204" pitchFamily="34" charset="-122"/>
                <a:cs typeface="+mn-ea"/>
                <a:sym typeface="+mn-lt"/>
              </a:rPr>
              <a:t>· </a:t>
            </a:r>
            <a:r>
              <a:rPr lang="zh-CN" altLang="en-US" sz="1100" kern="0" dirty="0">
                <a:latin typeface="微软雅黑" panose="020B0503020204020204" pitchFamily="34" charset="-122"/>
                <a:ea typeface="微软雅黑" panose="020B0503020204020204" pitchFamily="34" charset="-122"/>
                <a:cs typeface="+mn-ea"/>
                <a:sym typeface="+mn-lt"/>
              </a:rPr>
              <a:t>查询学生成绩</a:t>
            </a:r>
            <a:endParaRPr lang="en-US" altLang="zh-CN" sz="1100" kern="0" dirty="0">
              <a:latin typeface="微软雅黑" panose="020B0503020204020204" pitchFamily="34" charset="-122"/>
              <a:ea typeface="微软雅黑" panose="020B0503020204020204" pitchFamily="34" charset="-122"/>
              <a:cs typeface="+mn-ea"/>
              <a:sym typeface="+mn-lt"/>
            </a:endParaRPr>
          </a:p>
          <a:p>
            <a:pPr>
              <a:lnSpc>
                <a:spcPct val="130000"/>
              </a:lnSpc>
              <a:spcBef>
                <a:spcPts val="600"/>
              </a:spcBef>
            </a:pPr>
            <a:r>
              <a:rPr lang="en-US" altLang="zh-CN" sz="1100" b="1" kern="0" dirty="0">
                <a:latin typeface="微软雅黑" panose="020B0503020204020204" pitchFamily="34" charset="-122"/>
                <a:ea typeface="微软雅黑" panose="020B0503020204020204" pitchFamily="34" charset="-122"/>
                <a:cs typeface="+mn-ea"/>
                <a:sym typeface="+mn-lt"/>
              </a:rPr>
              <a:t>· </a:t>
            </a:r>
            <a:r>
              <a:rPr lang="zh-CN" altLang="en-US" sz="1100" kern="0" dirty="0">
                <a:latin typeface="微软雅黑" panose="020B0503020204020204" pitchFamily="34" charset="-122"/>
                <a:ea typeface="微软雅黑" panose="020B0503020204020204" pitchFamily="34" charset="-122"/>
                <a:cs typeface="+mn-ea"/>
                <a:sym typeface="+mn-lt"/>
              </a:rPr>
              <a:t>退出系统</a:t>
            </a:r>
          </a:p>
        </p:txBody>
      </p:sp>
      <p:sp>
        <p:nvSpPr>
          <p:cNvPr id="21" name="文本框 20">
            <a:extLst>
              <a:ext uri="{FF2B5EF4-FFF2-40B4-BE49-F238E27FC236}">
                <a16:creationId xmlns:a16="http://schemas.microsoft.com/office/drawing/2014/main" id="{7B664EE2-C56A-4D4E-8371-B9CCFFFC0AF2}"/>
              </a:ext>
            </a:extLst>
          </p:cNvPr>
          <p:cNvSpPr txBox="1"/>
          <p:nvPr/>
        </p:nvSpPr>
        <p:spPr>
          <a:xfrm>
            <a:off x="8519846" y="4537818"/>
            <a:ext cx="2603772" cy="1181990"/>
          </a:xfrm>
          <a:prstGeom prst="rect">
            <a:avLst/>
          </a:prstGeom>
          <a:noFill/>
        </p:spPr>
        <p:txBody>
          <a:bodyPr wrap="square">
            <a:spAutoFit/>
          </a:bodyPr>
          <a:lstStyle/>
          <a:p>
            <a:pPr>
              <a:lnSpc>
                <a:spcPct val="130000"/>
              </a:lnSpc>
              <a:spcBef>
                <a:spcPts val="600"/>
              </a:spcBef>
            </a:pPr>
            <a:r>
              <a:rPr lang="en-US" altLang="zh-CN" sz="1100" b="1" kern="0" dirty="0">
                <a:latin typeface="微软雅黑" panose="020B0503020204020204" pitchFamily="34" charset="-122"/>
                <a:ea typeface="微软雅黑" panose="020B0503020204020204" pitchFamily="34" charset="-122"/>
                <a:cs typeface="+mn-ea"/>
                <a:sym typeface="+mn-lt"/>
              </a:rPr>
              <a:t>· </a:t>
            </a:r>
            <a:r>
              <a:rPr lang="zh-CN" altLang="en-US" sz="1100" kern="0" dirty="0">
                <a:latin typeface="微软雅黑" panose="020B0503020204020204" pitchFamily="34" charset="-122"/>
                <a:ea typeface="微软雅黑" panose="020B0503020204020204" pitchFamily="34" charset="-122"/>
                <a:cs typeface="+mn-ea"/>
                <a:sym typeface="+mn-lt"/>
              </a:rPr>
              <a:t>管理员登陆</a:t>
            </a:r>
            <a:endParaRPr lang="en-US" altLang="zh-CN" sz="1100" kern="0" dirty="0">
              <a:latin typeface="微软雅黑" panose="020B0503020204020204" pitchFamily="34" charset="-122"/>
              <a:ea typeface="微软雅黑" panose="020B0503020204020204" pitchFamily="34" charset="-122"/>
              <a:cs typeface="+mn-ea"/>
              <a:sym typeface="+mn-lt"/>
            </a:endParaRPr>
          </a:p>
          <a:p>
            <a:pPr>
              <a:lnSpc>
                <a:spcPct val="130000"/>
              </a:lnSpc>
              <a:spcBef>
                <a:spcPts val="600"/>
              </a:spcBef>
            </a:pPr>
            <a:r>
              <a:rPr lang="en-US" altLang="zh-CN" sz="1100" b="1" kern="0" dirty="0">
                <a:latin typeface="微软雅黑" panose="020B0503020204020204" pitchFamily="34" charset="-122"/>
                <a:ea typeface="微软雅黑" panose="020B0503020204020204" pitchFamily="34" charset="-122"/>
                <a:cs typeface="+mn-ea"/>
                <a:sym typeface="+mn-lt"/>
              </a:rPr>
              <a:t>· </a:t>
            </a:r>
            <a:r>
              <a:rPr lang="zh-CN" altLang="en-US" sz="1100" kern="0" dirty="0">
                <a:latin typeface="微软雅黑" panose="020B0503020204020204" pitchFamily="34" charset="-122"/>
                <a:ea typeface="微软雅黑" panose="020B0503020204020204" pitchFamily="34" charset="-122"/>
                <a:cs typeface="+mn-ea"/>
                <a:sym typeface="+mn-lt"/>
              </a:rPr>
              <a:t>管理学生信息</a:t>
            </a:r>
            <a:endParaRPr lang="en-US" altLang="zh-CN" sz="1100" kern="0" dirty="0">
              <a:latin typeface="微软雅黑" panose="020B0503020204020204" pitchFamily="34" charset="-122"/>
              <a:ea typeface="微软雅黑" panose="020B0503020204020204" pitchFamily="34" charset="-122"/>
              <a:cs typeface="+mn-ea"/>
              <a:sym typeface="+mn-lt"/>
            </a:endParaRPr>
          </a:p>
          <a:p>
            <a:pPr>
              <a:lnSpc>
                <a:spcPct val="130000"/>
              </a:lnSpc>
              <a:spcBef>
                <a:spcPts val="600"/>
              </a:spcBef>
            </a:pPr>
            <a:r>
              <a:rPr lang="en-US" altLang="zh-CN" sz="1100" b="1" kern="0" dirty="0">
                <a:latin typeface="微软雅黑" panose="020B0503020204020204" pitchFamily="34" charset="-122"/>
                <a:ea typeface="微软雅黑" panose="020B0503020204020204" pitchFamily="34" charset="-122"/>
                <a:cs typeface="+mn-ea"/>
                <a:sym typeface="+mn-lt"/>
              </a:rPr>
              <a:t>· </a:t>
            </a:r>
            <a:r>
              <a:rPr lang="zh-CN" altLang="en-US" sz="1100" kern="0" dirty="0">
                <a:latin typeface="微软雅黑" panose="020B0503020204020204" pitchFamily="34" charset="-122"/>
                <a:ea typeface="微软雅黑" panose="020B0503020204020204" pitchFamily="34" charset="-122"/>
                <a:cs typeface="+mn-ea"/>
                <a:sym typeface="+mn-lt"/>
              </a:rPr>
              <a:t>管理教师信息</a:t>
            </a:r>
            <a:endParaRPr lang="en-US" altLang="zh-CN" sz="1100" kern="0" dirty="0">
              <a:latin typeface="微软雅黑" panose="020B0503020204020204" pitchFamily="34" charset="-122"/>
              <a:ea typeface="微软雅黑" panose="020B0503020204020204" pitchFamily="34" charset="-122"/>
              <a:cs typeface="+mn-ea"/>
              <a:sym typeface="+mn-lt"/>
            </a:endParaRPr>
          </a:p>
          <a:p>
            <a:pPr>
              <a:lnSpc>
                <a:spcPct val="130000"/>
              </a:lnSpc>
              <a:spcBef>
                <a:spcPts val="600"/>
              </a:spcBef>
            </a:pPr>
            <a:r>
              <a:rPr lang="en-US" altLang="zh-CN" sz="1100" b="1" kern="0" dirty="0">
                <a:latin typeface="微软雅黑" panose="020B0503020204020204" pitchFamily="34" charset="-122"/>
                <a:ea typeface="微软雅黑" panose="020B0503020204020204" pitchFamily="34" charset="-122"/>
                <a:cs typeface="+mn-ea"/>
                <a:sym typeface="+mn-lt"/>
              </a:rPr>
              <a:t>· </a:t>
            </a:r>
            <a:r>
              <a:rPr lang="zh-CN" altLang="en-US" sz="1100" kern="0" dirty="0">
                <a:latin typeface="微软雅黑" panose="020B0503020204020204" pitchFamily="34" charset="-122"/>
                <a:ea typeface="微软雅黑" panose="020B0503020204020204" pitchFamily="34" charset="-122"/>
                <a:cs typeface="+mn-ea"/>
                <a:sym typeface="+mn-lt"/>
              </a:rPr>
              <a:t>退出系统</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8808" y="1498305"/>
            <a:ext cx="4781954" cy="3904078"/>
          </a:xfrm>
          <a:prstGeom prst="rect">
            <a:avLst/>
          </a:prstGeom>
        </p:spPr>
      </p:pic>
      <p:sp>
        <p:nvSpPr>
          <p:cNvPr id="3" name="文本框 2"/>
          <p:cNvSpPr txBox="1"/>
          <p:nvPr/>
        </p:nvSpPr>
        <p:spPr>
          <a:xfrm>
            <a:off x="1531025" y="3096401"/>
            <a:ext cx="3418048"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4000" b="1" dirty="0">
                <a:solidFill>
                  <a:prstClr val="white"/>
                </a:solidFill>
                <a:latin typeface="微软雅黑" panose="020B0503020204020204" pitchFamily="34" charset="-122"/>
                <a:ea typeface="微软雅黑" panose="020B0503020204020204" pitchFamily="34" charset="-122"/>
              </a:rPr>
              <a:t>学生功能</a:t>
            </a:r>
            <a:endParaRPr kumimoji="0" lang="zh-CN" altLang="en-US" sz="4000" b="1" i="0" u="none" strike="noStrike" kern="1200" cap="none" spc="0" normalizeH="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5" name="文本框 4"/>
          <p:cNvSpPr txBox="1"/>
          <p:nvPr/>
        </p:nvSpPr>
        <p:spPr>
          <a:xfrm>
            <a:off x="6009625" y="2220611"/>
            <a:ext cx="467283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3600" dirty="0">
                <a:solidFill>
                  <a:prstClr val="black"/>
                </a:solidFill>
                <a:latin typeface="方正清刻本悦宋简体" panose="02000000000000000000" pitchFamily="2" charset="-122"/>
                <a:ea typeface="方正清刻本悦宋简体" panose="02000000000000000000" pitchFamily="2" charset="-122"/>
              </a:rPr>
              <a:t>参与考试</a:t>
            </a:r>
            <a:endParaRPr kumimoji="0" lang="zh-CN" altLang="en-US" sz="3600" b="0" i="0" u="none" strike="noStrike" kern="1200" cap="none" spc="0" normalizeH="0" baseline="0" noProof="0" dirty="0">
              <a:ln>
                <a:noFill/>
              </a:ln>
              <a:solidFill>
                <a:prstClr val="black"/>
              </a:solidFill>
              <a:effectLst/>
              <a:uLnTx/>
              <a:uFillTx/>
              <a:latin typeface="方正清刻本悦宋简体" panose="02000000000000000000" pitchFamily="2" charset="-122"/>
              <a:ea typeface="方正清刻本悦宋简体" panose="02000000000000000000" pitchFamily="2" charset="-122"/>
              <a:cs typeface="+mn-cs"/>
            </a:endParaRPr>
          </a:p>
        </p:txBody>
      </p:sp>
      <p:sp>
        <p:nvSpPr>
          <p:cNvPr id="7" name="文本框 6"/>
          <p:cNvSpPr txBox="1"/>
          <p:nvPr/>
        </p:nvSpPr>
        <p:spPr>
          <a:xfrm>
            <a:off x="6096000" y="5908254"/>
            <a:ext cx="4672830" cy="646331"/>
          </a:xfrm>
          <a:prstGeom prst="rect">
            <a:avLst/>
          </a:prstGeom>
          <a:noFill/>
        </p:spPr>
        <p:txBody>
          <a:bodyPr wrap="square" rtlCol="0">
            <a:spAutoFit/>
          </a:bodyPr>
          <a:lstStyle/>
          <a:p>
            <a:pPr marR="0" lvl="0" indent="0" fontAlgn="auto">
              <a:lnSpc>
                <a:spcPct val="100000"/>
              </a:lnSpc>
              <a:spcBef>
                <a:spcPts val="0"/>
              </a:spcBef>
              <a:spcAft>
                <a:spcPts val="0"/>
              </a:spcAft>
              <a:buClrTx/>
              <a:buSzTx/>
              <a:buFontTx/>
              <a:buNone/>
              <a:defRPr/>
            </a:pPr>
            <a:r>
              <a:rPr lang="zh-CN" altLang="en-US" sz="3600" dirty="0">
                <a:solidFill>
                  <a:prstClr val="black"/>
                </a:solidFill>
                <a:ea typeface="方正清刻本悦宋简体" panose="02000000000000000000" pitchFamily="2" charset="-122"/>
              </a:rPr>
              <a:t>成绩查询</a:t>
            </a:r>
          </a:p>
        </p:txBody>
      </p:sp>
      <p:sp>
        <p:nvSpPr>
          <p:cNvPr id="8" name="文本框 7"/>
          <p:cNvSpPr txBox="1"/>
          <p:nvPr/>
        </p:nvSpPr>
        <p:spPr>
          <a:xfrm>
            <a:off x="6009625" y="3451582"/>
            <a:ext cx="4672830" cy="646331"/>
          </a:xfrm>
          <a:prstGeom prst="rect">
            <a:avLst/>
          </a:prstGeom>
          <a:noFill/>
        </p:spPr>
        <p:txBody>
          <a:bodyPr wrap="square" rtlCol="0">
            <a:spAutoFit/>
          </a:bodyPr>
          <a:lstStyle/>
          <a:p>
            <a:pPr>
              <a:defRPr/>
            </a:pPr>
            <a:r>
              <a:rPr lang="zh-CN" altLang="en-US" sz="3600" dirty="0">
                <a:solidFill>
                  <a:prstClr val="black"/>
                </a:solidFill>
                <a:ea typeface="方正清刻本悦宋简体" panose="02000000000000000000" pitchFamily="2" charset="-122"/>
              </a:rPr>
              <a:t>查看知识点</a:t>
            </a:r>
          </a:p>
        </p:txBody>
      </p:sp>
      <p:sp>
        <p:nvSpPr>
          <p:cNvPr id="9" name="文本框 8"/>
          <p:cNvSpPr txBox="1"/>
          <p:nvPr/>
        </p:nvSpPr>
        <p:spPr>
          <a:xfrm>
            <a:off x="6009625" y="4682509"/>
            <a:ext cx="4672830" cy="646331"/>
          </a:xfrm>
          <a:prstGeom prst="rect">
            <a:avLst/>
          </a:prstGeom>
          <a:noFill/>
        </p:spPr>
        <p:txBody>
          <a:bodyPr wrap="square" rtlCol="0">
            <a:spAutoFit/>
          </a:bodyPr>
          <a:lstStyle/>
          <a:p>
            <a:pPr>
              <a:defRPr/>
            </a:pPr>
            <a:r>
              <a:rPr lang="zh-CN" altLang="en-US" sz="3600" dirty="0">
                <a:solidFill>
                  <a:prstClr val="black"/>
                </a:solidFill>
                <a:ea typeface="方正清刻本悦宋简体" panose="02000000000000000000" pitchFamily="2" charset="-122"/>
              </a:rPr>
              <a:t>个人信息管理</a:t>
            </a:r>
          </a:p>
        </p:txBody>
      </p:sp>
      <p:sp>
        <p:nvSpPr>
          <p:cNvPr id="4" name="文本框 3">
            <a:extLst>
              <a:ext uri="{FF2B5EF4-FFF2-40B4-BE49-F238E27FC236}">
                <a16:creationId xmlns:a16="http://schemas.microsoft.com/office/drawing/2014/main" id="{6BE83CD4-DF45-4902-9739-46CB5E26DE06}"/>
              </a:ext>
            </a:extLst>
          </p:cNvPr>
          <p:cNvSpPr txBox="1"/>
          <p:nvPr/>
        </p:nvSpPr>
        <p:spPr>
          <a:xfrm>
            <a:off x="6009625" y="895127"/>
            <a:ext cx="3675367" cy="740844"/>
          </a:xfrm>
          <a:prstGeom prst="rect">
            <a:avLst/>
          </a:prstGeom>
          <a:noFill/>
        </p:spPr>
        <p:txBody>
          <a:bodyPr wrap="square" rtlCol="0">
            <a:spAutoFit/>
          </a:bodyPr>
          <a:lstStyle/>
          <a:p>
            <a:pPr>
              <a:lnSpc>
                <a:spcPct val="130000"/>
              </a:lnSpc>
              <a:spcBef>
                <a:spcPts val="600"/>
              </a:spcBef>
            </a:pPr>
            <a:r>
              <a:rPr lang="zh-CN" altLang="en-US" sz="3600" dirty="0">
                <a:solidFill>
                  <a:prstClr val="black"/>
                </a:solidFill>
                <a:ea typeface="方正清刻本悦宋简体" panose="02000000000000000000" pitchFamily="2" charset="-122"/>
                <a:sym typeface="+mn-lt"/>
              </a:rPr>
              <a:t>学生用户主界面</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副标题 2">
            <a:extLst>
              <a:ext uri="{FF2B5EF4-FFF2-40B4-BE49-F238E27FC236}">
                <a16:creationId xmlns:a16="http://schemas.microsoft.com/office/drawing/2014/main" id="{CE3C17AA-D29F-489B-8728-E2BCE60C989F}"/>
              </a:ext>
            </a:extLst>
          </p:cNvPr>
          <p:cNvSpPr>
            <a:spLocks noGrp="1"/>
          </p:cNvSpPr>
          <p:nvPr>
            <p:ph type="subTitle" idx="1"/>
          </p:nvPr>
        </p:nvSpPr>
        <p:spPr>
          <a:xfrm>
            <a:off x="203200" y="409951"/>
            <a:ext cx="2963949" cy="471198"/>
          </a:xfrm>
        </p:spPr>
        <p:txBody>
          <a:bodyPr/>
          <a:lstStyle/>
          <a:p>
            <a:r>
              <a:rPr lang="zh-CN" altLang="en-US" dirty="0"/>
              <a:t>学生用户主界面</a:t>
            </a:r>
          </a:p>
        </p:txBody>
      </p:sp>
      <p:pic>
        <p:nvPicPr>
          <p:cNvPr id="5" name="图片 4">
            <a:extLst>
              <a:ext uri="{FF2B5EF4-FFF2-40B4-BE49-F238E27FC236}">
                <a16:creationId xmlns:a16="http://schemas.microsoft.com/office/drawing/2014/main" id="{B13B790E-AB7D-4C4D-A91C-A71E30F8E7A7}"/>
              </a:ext>
            </a:extLst>
          </p:cNvPr>
          <p:cNvPicPr>
            <a:picLocks noChangeAspect="1"/>
          </p:cNvPicPr>
          <p:nvPr/>
        </p:nvPicPr>
        <p:blipFill>
          <a:blip r:embed="rId2"/>
          <a:stretch>
            <a:fillRect/>
          </a:stretch>
        </p:blipFill>
        <p:spPr>
          <a:xfrm>
            <a:off x="788323" y="1081779"/>
            <a:ext cx="9785844" cy="4191261"/>
          </a:xfrm>
          <a:prstGeom prst="rect">
            <a:avLst/>
          </a:prstGeom>
        </p:spPr>
      </p:pic>
      <p:sp>
        <p:nvSpPr>
          <p:cNvPr id="8" name="文本框 7">
            <a:extLst>
              <a:ext uri="{FF2B5EF4-FFF2-40B4-BE49-F238E27FC236}">
                <a16:creationId xmlns:a16="http://schemas.microsoft.com/office/drawing/2014/main" id="{B76D3D3C-D60A-446D-8BAC-AD2F8401DF91}"/>
              </a:ext>
            </a:extLst>
          </p:cNvPr>
          <p:cNvSpPr txBox="1"/>
          <p:nvPr/>
        </p:nvSpPr>
        <p:spPr>
          <a:xfrm>
            <a:off x="3690850" y="5702302"/>
            <a:ext cx="4222866" cy="345094"/>
          </a:xfrm>
          <a:prstGeom prst="rect">
            <a:avLst/>
          </a:prstGeom>
          <a:noFill/>
        </p:spPr>
        <p:txBody>
          <a:bodyPr wrap="square" rtlCol="0">
            <a:spAutoFit/>
          </a:bodyPr>
          <a:lstStyle/>
          <a:p>
            <a:pPr algn="ctr">
              <a:lnSpc>
                <a:spcPct val="130000"/>
              </a:lnSpc>
              <a:spcBef>
                <a:spcPts val="600"/>
              </a:spcBef>
            </a:pPr>
            <a:r>
              <a:rPr lang="zh-CN" altLang="en-US" sz="1400" kern="0" dirty="0">
                <a:latin typeface="微软雅黑" panose="020B0503020204020204" pitchFamily="34" charset="-122"/>
                <a:ea typeface="微软雅黑" panose="020B0503020204020204" pitchFamily="34" charset="-122"/>
                <a:cs typeface="+mn-ea"/>
                <a:sym typeface="+mn-lt"/>
              </a:rPr>
              <a:t>学生登陆进入的系统主界面</a:t>
            </a:r>
          </a:p>
        </p:txBody>
      </p:sp>
    </p:spTree>
    <p:extLst>
      <p:ext uri="{BB962C8B-B14F-4D97-AF65-F5344CB8AC3E}">
        <p14:creationId xmlns:p14="http://schemas.microsoft.com/office/powerpoint/2010/main" val="23661524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a:extLst>
              <a:ext uri="{FF2B5EF4-FFF2-40B4-BE49-F238E27FC236}">
                <a16:creationId xmlns:a16="http://schemas.microsoft.com/office/drawing/2014/main" id="{14B96C9F-4854-44CB-A1DD-DEA823AA0386}"/>
              </a:ext>
            </a:extLst>
          </p:cNvPr>
          <p:cNvSpPr>
            <a:spLocks noGrp="1"/>
          </p:cNvSpPr>
          <p:nvPr>
            <p:ph type="subTitle" idx="1"/>
          </p:nvPr>
        </p:nvSpPr>
        <p:spPr>
          <a:xfrm>
            <a:off x="0" y="312825"/>
            <a:ext cx="2912224" cy="654078"/>
          </a:xfrm>
        </p:spPr>
        <p:txBody>
          <a:bodyPr/>
          <a:lstStyle/>
          <a:p>
            <a:r>
              <a:rPr lang="zh-CN" altLang="en-US" dirty="0"/>
              <a:t>考试页面确认</a:t>
            </a:r>
          </a:p>
        </p:txBody>
      </p:sp>
      <p:pic>
        <p:nvPicPr>
          <p:cNvPr id="5" name="图片 4">
            <a:extLst>
              <a:ext uri="{FF2B5EF4-FFF2-40B4-BE49-F238E27FC236}">
                <a16:creationId xmlns:a16="http://schemas.microsoft.com/office/drawing/2014/main" id="{86032235-F024-4AA8-B8CB-27114701EDD2}"/>
              </a:ext>
            </a:extLst>
          </p:cNvPr>
          <p:cNvPicPr>
            <a:picLocks noChangeAspect="1"/>
          </p:cNvPicPr>
          <p:nvPr/>
        </p:nvPicPr>
        <p:blipFill>
          <a:blip r:embed="rId2"/>
          <a:stretch>
            <a:fillRect/>
          </a:stretch>
        </p:blipFill>
        <p:spPr>
          <a:xfrm>
            <a:off x="682193" y="886080"/>
            <a:ext cx="10703342" cy="4464854"/>
          </a:xfrm>
          <a:prstGeom prst="rect">
            <a:avLst/>
          </a:prstGeom>
        </p:spPr>
      </p:pic>
      <p:sp>
        <p:nvSpPr>
          <p:cNvPr id="6" name="文本框 5">
            <a:extLst>
              <a:ext uri="{FF2B5EF4-FFF2-40B4-BE49-F238E27FC236}">
                <a16:creationId xmlns:a16="http://schemas.microsoft.com/office/drawing/2014/main" id="{88133F45-5F3B-4D03-BB12-AD089E060331}"/>
              </a:ext>
            </a:extLst>
          </p:cNvPr>
          <p:cNvSpPr txBox="1"/>
          <p:nvPr/>
        </p:nvSpPr>
        <p:spPr>
          <a:xfrm>
            <a:off x="4881475" y="6059654"/>
            <a:ext cx="1980029" cy="345094"/>
          </a:xfrm>
          <a:prstGeom prst="rect">
            <a:avLst/>
          </a:prstGeom>
          <a:noFill/>
        </p:spPr>
        <p:txBody>
          <a:bodyPr wrap="none" rtlCol="0">
            <a:spAutoFit/>
          </a:bodyPr>
          <a:lstStyle/>
          <a:p>
            <a:pPr algn="ctr">
              <a:lnSpc>
                <a:spcPct val="130000"/>
              </a:lnSpc>
              <a:spcBef>
                <a:spcPts val="600"/>
              </a:spcBef>
            </a:pPr>
            <a:r>
              <a:rPr lang="zh-CN" altLang="en-US" sz="1400" kern="0" dirty="0">
                <a:latin typeface="微软雅黑" panose="020B0503020204020204" pitchFamily="34" charset="-122"/>
                <a:ea typeface="微软雅黑" panose="020B0503020204020204" pitchFamily="34" charset="-122"/>
                <a:cs typeface="+mn-ea"/>
                <a:sym typeface="+mn-lt"/>
              </a:rPr>
              <a:t>进入考试时的确认界面</a:t>
            </a:r>
          </a:p>
        </p:txBody>
      </p:sp>
    </p:spTree>
    <p:extLst>
      <p:ext uri="{BB962C8B-B14F-4D97-AF65-F5344CB8AC3E}">
        <p14:creationId xmlns:p14="http://schemas.microsoft.com/office/powerpoint/2010/main" val="23503722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a:extLst>
              <a:ext uri="{FF2B5EF4-FFF2-40B4-BE49-F238E27FC236}">
                <a16:creationId xmlns:a16="http://schemas.microsoft.com/office/drawing/2014/main" id="{EFA3CDC1-021D-4D59-9C3E-07C1BBCE42C2}"/>
              </a:ext>
            </a:extLst>
          </p:cNvPr>
          <p:cNvSpPr>
            <a:spLocks noGrp="1"/>
          </p:cNvSpPr>
          <p:nvPr>
            <p:ph type="subTitle" idx="1"/>
          </p:nvPr>
        </p:nvSpPr>
        <p:spPr>
          <a:xfrm>
            <a:off x="-174567" y="318511"/>
            <a:ext cx="2668385" cy="321569"/>
          </a:xfrm>
        </p:spPr>
        <p:txBody>
          <a:bodyPr/>
          <a:lstStyle/>
          <a:p>
            <a:r>
              <a:rPr lang="zh-CN" altLang="en-US" dirty="0"/>
              <a:t>考试页面</a:t>
            </a:r>
          </a:p>
        </p:txBody>
      </p:sp>
      <p:pic>
        <p:nvPicPr>
          <p:cNvPr id="5" name="图片 4">
            <a:extLst>
              <a:ext uri="{FF2B5EF4-FFF2-40B4-BE49-F238E27FC236}">
                <a16:creationId xmlns:a16="http://schemas.microsoft.com/office/drawing/2014/main" id="{2353A455-6420-4551-82DF-0D27175A0408}"/>
              </a:ext>
            </a:extLst>
          </p:cNvPr>
          <p:cNvPicPr>
            <a:picLocks noChangeAspect="1"/>
          </p:cNvPicPr>
          <p:nvPr/>
        </p:nvPicPr>
        <p:blipFill>
          <a:blip r:embed="rId2"/>
          <a:stretch>
            <a:fillRect/>
          </a:stretch>
        </p:blipFill>
        <p:spPr>
          <a:xfrm>
            <a:off x="666944" y="968077"/>
            <a:ext cx="10613606" cy="4535256"/>
          </a:xfrm>
          <a:prstGeom prst="rect">
            <a:avLst/>
          </a:prstGeom>
        </p:spPr>
      </p:pic>
    </p:spTree>
    <p:extLst>
      <p:ext uri="{BB962C8B-B14F-4D97-AF65-F5344CB8AC3E}">
        <p14:creationId xmlns:p14="http://schemas.microsoft.com/office/powerpoint/2010/main" val="14121495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a:extLst>
              <a:ext uri="{FF2B5EF4-FFF2-40B4-BE49-F238E27FC236}">
                <a16:creationId xmlns:a16="http://schemas.microsoft.com/office/drawing/2014/main" id="{62772774-0413-4D6C-BB34-96687DD27D87}"/>
              </a:ext>
            </a:extLst>
          </p:cNvPr>
          <p:cNvSpPr>
            <a:spLocks noGrp="1"/>
          </p:cNvSpPr>
          <p:nvPr>
            <p:ph type="subTitle" idx="1"/>
          </p:nvPr>
        </p:nvSpPr>
        <p:spPr>
          <a:xfrm>
            <a:off x="-162097" y="376700"/>
            <a:ext cx="3372196" cy="379758"/>
          </a:xfrm>
        </p:spPr>
        <p:txBody>
          <a:bodyPr/>
          <a:lstStyle/>
          <a:p>
            <a:r>
              <a:rPr lang="zh-CN" altLang="en-US" dirty="0"/>
              <a:t>题目知识点展示</a:t>
            </a:r>
          </a:p>
        </p:txBody>
      </p:sp>
      <p:pic>
        <p:nvPicPr>
          <p:cNvPr id="5" name="图片 4">
            <a:extLst>
              <a:ext uri="{FF2B5EF4-FFF2-40B4-BE49-F238E27FC236}">
                <a16:creationId xmlns:a16="http://schemas.microsoft.com/office/drawing/2014/main" id="{DF1C54BA-828C-4A5B-A8C1-26220A270F9B}"/>
              </a:ext>
            </a:extLst>
          </p:cNvPr>
          <p:cNvPicPr>
            <a:picLocks noChangeAspect="1"/>
          </p:cNvPicPr>
          <p:nvPr/>
        </p:nvPicPr>
        <p:blipFill>
          <a:blip r:embed="rId2"/>
          <a:stretch>
            <a:fillRect/>
          </a:stretch>
        </p:blipFill>
        <p:spPr>
          <a:xfrm>
            <a:off x="558799" y="981927"/>
            <a:ext cx="10959639" cy="4369006"/>
          </a:xfrm>
          <a:prstGeom prst="rect">
            <a:avLst/>
          </a:prstGeom>
        </p:spPr>
      </p:pic>
      <p:sp>
        <p:nvSpPr>
          <p:cNvPr id="6" name="文本框 5">
            <a:extLst>
              <a:ext uri="{FF2B5EF4-FFF2-40B4-BE49-F238E27FC236}">
                <a16:creationId xmlns:a16="http://schemas.microsoft.com/office/drawing/2014/main" id="{E4B98067-425C-4DB3-BD7F-8BD918DA944D}"/>
              </a:ext>
            </a:extLst>
          </p:cNvPr>
          <p:cNvSpPr txBox="1"/>
          <p:nvPr/>
        </p:nvSpPr>
        <p:spPr>
          <a:xfrm>
            <a:off x="5195753" y="6112933"/>
            <a:ext cx="1800493" cy="345094"/>
          </a:xfrm>
          <a:prstGeom prst="rect">
            <a:avLst/>
          </a:prstGeom>
          <a:noFill/>
        </p:spPr>
        <p:txBody>
          <a:bodyPr wrap="none" rtlCol="0">
            <a:spAutoFit/>
          </a:bodyPr>
          <a:lstStyle/>
          <a:p>
            <a:pPr algn="ctr">
              <a:lnSpc>
                <a:spcPct val="130000"/>
              </a:lnSpc>
              <a:spcBef>
                <a:spcPts val="600"/>
              </a:spcBef>
            </a:pPr>
            <a:r>
              <a:rPr lang="zh-CN" altLang="en-US" sz="1400" kern="0" dirty="0">
                <a:latin typeface="微软雅黑" panose="020B0503020204020204" pitchFamily="34" charset="-122"/>
                <a:ea typeface="微软雅黑" panose="020B0503020204020204" pitchFamily="34" charset="-122"/>
                <a:cs typeface="+mn-ea"/>
                <a:sym typeface="+mn-lt"/>
              </a:rPr>
              <a:t>显示题目知识点考察</a:t>
            </a:r>
          </a:p>
        </p:txBody>
      </p:sp>
    </p:spTree>
    <p:extLst>
      <p:ext uri="{BB962C8B-B14F-4D97-AF65-F5344CB8AC3E}">
        <p14:creationId xmlns:p14="http://schemas.microsoft.com/office/powerpoint/2010/main" val="38037399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a:extLst>
              <a:ext uri="{FF2B5EF4-FFF2-40B4-BE49-F238E27FC236}">
                <a16:creationId xmlns:a16="http://schemas.microsoft.com/office/drawing/2014/main" id="{B52D4419-0278-4DE6-95C0-5D4256CB98A3}"/>
              </a:ext>
            </a:extLst>
          </p:cNvPr>
          <p:cNvSpPr>
            <a:spLocks noGrp="1"/>
          </p:cNvSpPr>
          <p:nvPr>
            <p:ph type="subTitle" idx="1"/>
          </p:nvPr>
        </p:nvSpPr>
        <p:spPr>
          <a:xfrm>
            <a:off x="0" y="227071"/>
            <a:ext cx="1821102" cy="321569"/>
          </a:xfrm>
        </p:spPr>
        <p:txBody>
          <a:bodyPr/>
          <a:lstStyle/>
          <a:p>
            <a:r>
              <a:rPr lang="zh-CN" altLang="en-US" dirty="0"/>
              <a:t>交卷确认</a:t>
            </a:r>
          </a:p>
        </p:txBody>
      </p:sp>
      <p:pic>
        <p:nvPicPr>
          <p:cNvPr id="4" name="图片 3">
            <a:extLst>
              <a:ext uri="{FF2B5EF4-FFF2-40B4-BE49-F238E27FC236}">
                <a16:creationId xmlns:a16="http://schemas.microsoft.com/office/drawing/2014/main" id="{E875785B-ACDD-4A27-B02C-C28BA28C65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7028" y="869565"/>
            <a:ext cx="9982986" cy="4527599"/>
          </a:xfrm>
          <a:prstGeom prst="rect">
            <a:avLst/>
          </a:prstGeom>
          <a:ln>
            <a:solidFill>
              <a:schemeClr val="bg1">
                <a:lumMod val="50000"/>
              </a:schemeClr>
            </a:solidFill>
          </a:ln>
        </p:spPr>
      </p:pic>
      <p:sp>
        <p:nvSpPr>
          <p:cNvPr id="5" name="文本框 4">
            <a:extLst>
              <a:ext uri="{FF2B5EF4-FFF2-40B4-BE49-F238E27FC236}">
                <a16:creationId xmlns:a16="http://schemas.microsoft.com/office/drawing/2014/main" id="{776C0E80-2611-4923-BDF7-C662D276C4A0}"/>
              </a:ext>
            </a:extLst>
          </p:cNvPr>
          <p:cNvSpPr txBox="1"/>
          <p:nvPr/>
        </p:nvSpPr>
        <p:spPr>
          <a:xfrm>
            <a:off x="5644594" y="5965786"/>
            <a:ext cx="902811" cy="345094"/>
          </a:xfrm>
          <a:prstGeom prst="rect">
            <a:avLst/>
          </a:prstGeom>
          <a:noFill/>
        </p:spPr>
        <p:txBody>
          <a:bodyPr wrap="none" rtlCol="0">
            <a:spAutoFit/>
          </a:bodyPr>
          <a:lstStyle/>
          <a:p>
            <a:pPr>
              <a:lnSpc>
                <a:spcPct val="130000"/>
              </a:lnSpc>
              <a:spcBef>
                <a:spcPts val="600"/>
              </a:spcBef>
            </a:pPr>
            <a:r>
              <a:rPr lang="zh-CN" altLang="en-US" sz="1400" kern="0" dirty="0">
                <a:latin typeface="微软雅黑" panose="020B0503020204020204" pitchFamily="34" charset="-122"/>
                <a:ea typeface="微软雅黑" panose="020B0503020204020204" pitchFamily="34" charset="-122"/>
                <a:cs typeface="+mn-ea"/>
                <a:sym typeface="+mn-lt"/>
              </a:rPr>
              <a:t>交卷提醒</a:t>
            </a:r>
          </a:p>
        </p:txBody>
      </p:sp>
    </p:spTree>
    <p:extLst>
      <p:ext uri="{BB962C8B-B14F-4D97-AF65-F5344CB8AC3E}">
        <p14:creationId xmlns:p14="http://schemas.microsoft.com/office/powerpoint/2010/main" val="4952779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a:extLst>
              <a:ext uri="{FF2B5EF4-FFF2-40B4-BE49-F238E27FC236}">
                <a16:creationId xmlns:a16="http://schemas.microsoft.com/office/drawing/2014/main" id="{A0447B48-5893-4CBD-AB6D-1BB932643463}"/>
              </a:ext>
            </a:extLst>
          </p:cNvPr>
          <p:cNvSpPr>
            <a:spLocks noGrp="1"/>
          </p:cNvSpPr>
          <p:nvPr>
            <p:ph type="subTitle" idx="1"/>
          </p:nvPr>
        </p:nvSpPr>
        <p:spPr>
          <a:xfrm>
            <a:off x="-257695" y="351762"/>
            <a:ext cx="3563389" cy="462886"/>
          </a:xfrm>
        </p:spPr>
        <p:txBody>
          <a:bodyPr/>
          <a:lstStyle/>
          <a:p>
            <a:r>
              <a:rPr lang="zh-CN" altLang="en-US" dirty="0"/>
              <a:t>学生个人信息管理</a:t>
            </a:r>
          </a:p>
        </p:txBody>
      </p:sp>
      <p:pic>
        <p:nvPicPr>
          <p:cNvPr id="5" name="图片 4">
            <a:extLst>
              <a:ext uri="{FF2B5EF4-FFF2-40B4-BE49-F238E27FC236}">
                <a16:creationId xmlns:a16="http://schemas.microsoft.com/office/drawing/2014/main" id="{0958FA87-FCB8-4FB5-8EE7-67AC8BFCF83D}"/>
              </a:ext>
            </a:extLst>
          </p:cNvPr>
          <p:cNvPicPr>
            <a:picLocks noChangeAspect="1"/>
          </p:cNvPicPr>
          <p:nvPr/>
        </p:nvPicPr>
        <p:blipFill>
          <a:blip r:embed="rId2"/>
          <a:stretch>
            <a:fillRect/>
          </a:stretch>
        </p:blipFill>
        <p:spPr>
          <a:xfrm>
            <a:off x="599048" y="939487"/>
            <a:ext cx="10780151" cy="4656980"/>
          </a:xfrm>
          <a:prstGeom prst="rect">
            <a:avLst/>
          </a:prstGeom>
        </p:spPr>
      </p:pic>
      <p:sp>
        <p:nvSpPr>
          <p:cNvPr id="6" name="文本框 5">
            <a:extLst>
              <a:ext uri="{FF2B5EF4-FFF2-40B4-BE49-F238E27FC236}">
                <a16:creationId xmlns:a16="http://schemas.microsoft.com/office/drawing/2014/main" id="{25F41CDE-4C89-44BA-B421-19EB53354589}"/>
              </a:ext>
            </a:extLst>
          </p:cNvPr>
          <p:cNvSpPr txBox="1"/>
          <p:nvPr/>
        </p:nvSpPr>
        <p:spPr>
          <a:xfrm>
            <a:off x="4512733" y="6036733"/>
            <a:ext cx="3166534" cy="345094"/>
          </a:xfrm>
          <a:prstGeom prst="rect">
            <a:avLst/>
          </a:prstGeom>
          <a:noFill/>
        </p:spPr>
        <p:txBody>
          <a:bodyPr wrap="square" rtlCol="0">
            <a:spAutoFit/>
          </a:bodyPr>
          <a:lstStyle/>
          <a:p>
            <a:pPr>
              <a:lnSpc>
                <a:spcPct val="130000"/>
              </a:lnSpc>
              <a:spcBef>
                <a:spcPts val="600"/>
              </a:spcBef>
            </a:pPr>
            <a:r>
              <a:rPr lang="zh-CN" altLang="en-US" sz="1400" kern="0" dirty="0">
                <a:latin typeface="微软雅黑" panose="020B0503020204020204" pitchFamily="34" charset="-122"/>
                <a:ea typeface="微软雅黑" panose="020B0503020204020204" pitchFamily="34" charset="-122"/>
                <a:cs typeface="+mn-ea"/>
                <a:sym typeface="+mn-lt"/>
              </a:rPr>
              <a:t>学生个人信息修改和查看成绩</a:t>
            </a:r>
          </a:p>
        </p:txBody>
      </p:sp>
    </p:spTree>
    <p:extLst>
      <p:ext uri="{BB962C8B-B14F-4D97-AF65-F5344CB8AC3E}">
        <p14:creationId xmlns:p14="http://schemas.microsoft.com/office/powerpoint/2010/main" val="12395811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a:extLst>
              <a:ext uri="{FF2B5EF4-FFF2-40B4-BE49-F238E27FC236}">
                <a16:creationId xmlns:a16="http://schemas.microsoft.com/office/drawing/2014/main" id="{D8FF8A62-7519-4FA5-9E41-A92348B52C5F}"/>
              </a:ext>
            </a:extLst>
          </p:cNvPr>
          <p:cNvSpPr>
            <a:spLocks noGrp="1"/>
          </p:cNvSpPr>
          <p:nvPr>
            <p:ph type="subTitle" idx="1"/>
          </p:nvPr>
        </p:nvSpPr>
        <p:spPr>
          <a:xfrm>
            <a:off x="-432263" y="217372"/>
            <a:ext cx="3243965" cy="588962"/>
          </a:xfrm>
        </p:spPr>
        <p:txBody>
          <a:bodyPr/>
          <a:lstStyle/>
          <a:p>
            <a:r>
              <a:rPr lang="zh-CN" altLang="en-US" dirty="0"/>
              <a:t>学生成绩查询</a:t>
            </a:r>
          </a:p>
        </p:txBody>
      </p:sp>
      <p:pic>
        <p:nvPicPr>
          <p:cNvPr id="5" name="图片 4">
            <a:extLst>
              <a:ext uri="{FF2B5EF4-FFF2-40B4-BE49-F238E27FC236}">
                <a16:creationId xmlns:a16="http://schemas.microsoft.com/office/drawing/2014/main" id="{77EC4980-D1DE-4468-81B3-A5D75BB5D5EE}"/>
              </a:ext>
            </a:extLst>
          </p:cNvPr>
          <p:cNvPicPr>
            <a:picLocks noChangeAspect="1"/>
          </p:cNvPicPr>
          <p:nvPr/>
        </p:nvPicPr>
        <p:blipFill>
          <a:blip r:embed="rId2"/>
          <a:stretch>
            <a:fillRect/>
          </a:stretch>
        </p:blipFill>
        <p:spPr>
          <a:xfrm>
            <a:off x="509710" y="914400"/>
            <a:ext cx="11385803" cy="4678853"/>
          </a:xfrm>
          <a:prstGeom prst="rect">
            <a:avLst/>
          </a:prstGeom>
        </p:spPr>
      </p:pic>
      <p:sp>
        <p:nvSpPr>
          <p:cNvPr id="6" name="文本框 5">
            <a:extLst>
              <a:ext uri="{FF2B5EF4-FFF2-40B4-BE49-F238E27FC236}">
                <a16:creationId xmlns:a16="http://schemas.microsoft.com/office/drawing/2014/main" id="{1BF7F54D-3AA3-4AD9-9591-AD2ABCD6982C}"/>
              </a:ext>
            </a:extLst>
          </p:cNvPr>
          <p:cNvSpPr txBox="1"/>
          <p:nvPr/>
        </p:nvSpPr>
        <p:spPr>
          <a:xfrm>
            <a:off x="5285521" y="5943600"/>
            <a:ext cx="1620957" cy="345094"/>
          </a:xfrm>
          <a:prstGeom prst="rect">
            <a:avLst/>
          </a:prstGeom>
          <a:noFill/>
        </p:spPr>
        <p:txBody>
          <a:bodyPr wrap="none" rtlCol="0">
            <a:spAutoFit/>
          </a:bodyPr>
          <a:lstStyle/>
          <a:p>
            <a:pPr>
              <a:lnSpc>
                <a:spcPct val="130000"/>
              </a:lnSpc>
              <a:spcBef>
                <a:spcPts val="600"/>
              </a:spcBef>
            </a:pPr>
            <a:r>
              <a:rPr lang="zh-CN" altLang="en-US" sz="1400" kern="0" dirty="0">
                <a:latin typeface="微软雅黑" panose="020B0503020204020204" pitchFamily="34" charset="-122"/>
                <a:ea typeface="微软雅黑" panose="020B0503020204020204" pitchFamily="34" charset="-122"/>
                <a:cs typeface="+mn-ea"/>
                <a:sym typeface="+mn-lt"/>
              </a:rPr>
              <a:t>学生成绩具体信息</a:t>
            </a:r>
          </a:p>
        </p:txBody>
      </p:sp>
    </p:spTree>
    <p:extLst>
      <p:ext uri="{BB962C8B-B14F-4D97-AF65-F5344CB8AC3E}">
        <p14:creationId xmlns:p14="http://schemas.microsoft.com/office/powerpoint/2010/main" val="5455213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t="-2000" b="-2000"/>
          </a:stretch>
        </a:blipFill>
        <a:effectLst/>
      </p:bgPr>
    </p:bg>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a:xfrm>
            <a:off x="272420" y="229527"/>
            <a:ext cx="3674879" cy="480131"/>
          </a:xfrm>
        </p:spPr>
        <p:txBody>
          <a:bodyPr/>
          <a:lstStyle/>
          <a:p>
            <a:r>
              <a:rPr lang="zh-CN" altLang="en-US" dirty="0">
                <a:solidFill>
                  <a:schemeClr val="tx1">
                    <a:lumMod val="95000"/>
                    <a:lumOff val="5000"/>
                  </a:schemeClr>
                </a:solidFill>
                <a:sym typeface="+mn-lt"/>
              </a:rPr>
              <a:t>项目简介</a:t>
            </a:r>
          </a:p>
        </p:txBody>
      </p:sp>
      <p:sp>
        <p:nvSpPr>
          <p:cNvPr id="3" name="文本占位符 2"/>
          <p:cNvSpPr>
            <a:spLocks noGrp="1"/>
          </p:cNvSpPr>
          <p:nvPr>
            <p:ph type="body" sz="quarter" idx="13"/>
          </p:nvPr>
        </p:nvSpPr>
        <p:spPr>
          <a:xfrm>
            <a:off x="4902200" y="1411288"/>
            <a:ext cx="1562100" cy="369887"/>
          </a:xfrm>
        </p:spPr>
        <p:txBody>
          <a:bodyPr/>
          <a:lstStyle/>
          <a:p>
            <a:r>
              <a:rPr lang="en-US" altLang="zh-CN" dirty="0">
                <a:solidFill>
                  <a:schemeClr val="tx1">
                    <a:lumMod val="85000"/>
                    <a:lumOff val="15000"/>
                  </a:schemeClr>
                </a:solidFill>
                <a:sym typeface="+mn-lt"/>
              </a:rPr>
              <a:t>Chapter 01</a:t>
            </a:r>
            <a:endParaRPr lang="zh-CN" altLang="en-US" dirty="0">
              <a:solidFill>
                <a:schemeClr val="tx1">
                  <a:lumMod val="85000"/>
                  <a:lumOff val="15000"/>
                </a:schemeClr>
              </a:solidFill>
              <a:sym typeface="+mn-lt"/>
            </a:endParaRPr>
          </a:p>
        </p:txBody>
      </p:sp>
      <p:sp>
        <p:nvSpPr>
          <p:cNvPr id="4" name="文本占位符 3"/>
          <p:cNvSpPr>
            <a:spLocks noGrp="1"/>
          </p:cNvSpPr>
          <p:nvPr>
            <p:ph type="body" sz="quarter" idx="14"/>
          </p:nvPr>
        </p:nvSpPr>
        <p:spPr>
          <a:xfrm>
            <a:off x="6831013" y="1260475"/>
            <a:ext cx="4308475" cy="369888"/>
          </a:xfrm>
        </p:spPr>
        <p:txBody>
          <a:bodyPr/>
          <a:lstStyle/>
          <a:p>
            <a:pPr fontAlgn="base">
              <a:spcBef>
                <a:spcPct val="0"/>
              </a:spcBef>
              <a:spcAft>
                <a:spcPct val="0"/>
              </a:spcAft>
            </a:pPr>
            <a:r>
              <a:rPr lang="zh-CN" altLang="en-US" dirty="0">
                <a:solidFill>
                  <a:schemeClr val="tx1">
                    <a:lumMod val="85000"/>
                    <a:lumOff val="15000"/>
                  </a:schemeClr>
                </a:solidFill>
                <a:latin typeface="+mn-lt"/>
                <a:ea typeface="微软雅黑 Light" panose="020B0502040204020203" charset="-122"/>
                <a:sym typeface="+mn-lt"/>
              </a:rPr>
              <a:t>前景分析</a:t>
            </a:r>
          </a:p>
        </p:txBody>
      </p:sp>
      <p:sp>
        <p:nvSpPr>
          <p:cNvPr id="5" name="文本占位符 4"/>
          <p:cNvSpPr>
            <a:spLocks noGrp="1"/>
          </p:cNvSpPr>
          <p:nvPr>
            <p:ph type="body" sz="quarter" idx="15"/>
          </p:nvPr>
        </p:nvSpPr>
        <p:spPr>
          <a:xfrm>
            <a:off x="6831013" y="1601788"/>
            <a:ext cx="4308475" cy="314325"/>
          </a:xfrm>
        </p:spPr>
        <p:txBody>
          <a:bodyPr/>
          <a:lstStyle/>
          <a:p>
            <a:pPr lvl="0"/>
            <a:r>
              <a:rPr lang="en-US" altLang="zh-CN" dirty="0">
                <a:sym typeface="+mn-lt"/>
              </a:rPr>
              <a:t>Prospect analysis</a:t>
            </a:r>
            <a:endParaRPr lang="zh-CN" altLang="en-US" dirty="0">
              <a:sym typeface="+mn-lt"/>
            </a:endParaRPr>
          </a:p>
        </p:txBody>
      </p:sp>
      <p:sp>
        <p:nvSpPr>
          <p:cNvPr id="6" name="文本占位符 5"/>
          <p:cNvSpPr>
            <a:spLocks noGrp="1"/>
          </p:cNvSpPr>
          <p:nvPr>
            <p:ph type="body" sz="quarter" idx="16"/>
          </p:nvPr>
        </p:nvSpPr>
        <p:spPr>
          <a:xfrm>
            <a:off x="4902200" y="2281238"/>
            <a:ext cx="1562100" cy="369887"/>
          </a:xfrm>
        </p:spPr>
        <p:txBody>
          <a:bodyPr/>
          <a:lstStyle/>
          <a:p>
            <a:pPr lvl="0"/>
            <a:r>
              <a:rPr lang="en-US" altLang="zh-CN" dirty="0">
                <a:solidFill>
                  <a:schemeClr val="tx1">
                    <a:lumMod val="85000"/>
                    <a:lumOff val="15000"/>
                  </a:schemeClr>
                </a:solidFill>
                <a:sym typeface="+mn-lt"/>
              </a:rPr>
              <a:t>Chapter 02</a:t>
            </a:r>
            <a:endParaRPr lang="zh-CN" altLang="en-US" dirty="0">
              <a:solidFill>
                <a:schemeClr val="tx1">
                  <a:lumMod val="85000"/>
                  <a:lumOff val="15000"/>
                </a:schemeClr>
              </a:solidFill>
              <a:sym typeface="+mn-lt"/>
            </a:endParaRPr>
          </a:p>
        </p:txBody>
      </p:sp>
      <p:sp>
        <p:nvSpPr>
          <p:cNvPr id="7" name="文本占位符 6"/>
          <p:cNvSpPr>
            <a:spLocks noGrp="1"/>
          </p:cNvSpPr>
          <p:nvPr>
            <p:ph type="body" sz="quarter" idx="17"/>
          </p:nvPr>
        </p:nvSpPr>
        <p:spPr>
          <a:xfrm>
            <a:off x="6828964" y="2130425"/>
            <a:ext cx="4308475" cy="369888"/>
          </a:xfrm>
        </p:spPr>
        <p:txBody>
          <a:bodyPr/>
          <a:lstStyle/>
          <a:p>
            <a:pPr lvl="0" fontAlgn="base">
              <a:spcBef>
                <a:spcPct val="0"/>
              </a:spcBef>
              <a:spcAft>
                <a:spcPct val="0"/>
              </a:spcAft>
            </a:pPr>
            <a:r>
              <a:rPr lang="zh-CN" altLang="en-US" dirty="0">
                <a:solidFill>
                  <a:schemeClr val="tx1">
                    <a:lumMod val="85000"/>
                    <a:lumOff val="15000"/>
                  </a:schemeClr>
                </a:solidFill>
                <a:latin typeface="+mn-lt"/>
                <a:ea typeface="微软雅黑 Light" panose="020B0502040204020203" charset="-122"/>
                <a:sym typeface="+mn-lt"/>
              </a:rPr>
              <a:t>用户需求</a:t>
            </a:r>
          </a:p>
        </p:txBody>
      </p:sp>
      <p:sp>
        <p:nvSpPr>
          <p:cNvPr id="8" name="文本占位符 7"/>
          <p:cNvSpPr>
            <a:spLocks noGrp="1"/>
          </p:cNvSpPr>
          <p:nvPr>
            <p:ph type="body" sz="quarter" idx="18"/>
          </p:nvPr>
        </p:nvSpPr>
        <p:spPr>
          <a:xfrm>
            <a:off x="6831013" y="2471738"/>
            <a:ext cx="4308475" cy="314325"/>
          </a:xfrm>
        </p:spPr>
        <p:txBody>
          <a:bodyPr/>
          <a:lstStyle/>
          <a:p>
            <a:pPr lvl="0"/>
            <a:r>
              <a:rPr lang="en-US" altLang="zh-CN" dirty="0">
                <a:sym typeface="+mn-lt"/>
              </a:rPr>
              <a:t>User demand</a:t>
            </a:r>
            <a:endParaRPr lang="zh-CN" altLang="en-US" dirty="0">
              <a:sym typeface="+mn-lt"/>
            </a:endParaRPr>
          </a:p>
        </p:txBody>
      </p:sp>
      <p:sp>
        <p:nvSpPr>
          <p:cNvPr id="9" name="文本占位符 8"/>
          <p:cNvSpPr>
            <a:spLocks noGrp="1"/>
          </p:cNvSpPr>
          <p:nvPr>
            <p:ph type="body" sz="quarter" idx="19"/>
          </p:nvPr>
        </p:nvSpPr>
        <p:spPr>
          <a:xfrm>
            <a:off x="4902200" y="3167063"/>
            <a:ext cx="1562100" cy="369887"/>
          </a:xfrm>
        </p:spPr>
        <p:txBody>
          <a:bodyPr/>
          <a:lstStyle/>
          <a:p>
            <a:r>
              <a:rPr lang="en-US" altLang="zh-CN" dirty="0">
                <a:solidFill>
                  <a:schemeClr val="tx1">
                    <a:lumMod val="85000"/>
                    <a:lumOff val="15000"/>
                  </a:schemeClr>
                </a:solidFill>
                <a:sym typeface="+mn-lt"/>
              </a:rPr>
              <a:t>Chapter 03</a:t>
            </a:r>
            <a:endParaRPr lang="zh-CN" altLang="en-US" dirty="0">
              <a:solidFill>
                <a:schemeClr val="tx1">
                  <a:lumMod val="85000"/>
                  <a:lumOff val="15000"/>
                </a:schemeClr>
              </a:solidFill>
              <a:sym typeface="+mn-lt"/>
            </a:endParaRPr>
          </a:p>
        </p:txBody>
      </p:sp>
      <p:sp>
        <p:nvSpPr>
          <p:cNvPr id="10" name="文本占位符 9"/>
          <p:cNvSpPr>
            <a:spLocks noGrp="1"/>
          </p:cNvSpPr>
          <p:nvPr>
            <p:ph type="body" sz="quarter" idx="20"/>
          </p:nvPr>
        </p:nvSpPr>
        <p:spPr>
          <a:xfrm>
            <a:off x="6831013" y="3016250"/>
            <a:ext cx="4308475" cy="369888"/>
          </a:xfrm>
        </p:spPr>
        <p:txBody>
          <a:bodyPr/>
          <a:lstStyle/>
          <a:p>
            <a:pPr fontAlgn="base">
              <a:spcBef>
                <a:spcPct val="0"/>
              </a:spcBef>
              <a:spcAft>
                <a:spcPct val="0"/>
              </a:spcAft>
            </a:pPr>
            <a:r>
              <a:rPr lang="zh-CN" altLang="en-US" dirty="0">
                <a:solidFill>
                  <a:schemeClr val="tx1">
                    <a:lumMod val="85000"/>
                    <a:lumOff val="15000"/>
                  </a:schemeClr>
                </a:solidFill>
                <a:latin typeface="+mn-lt"/>
                <a:ea typeface="微软雅黑 Light" panose="020B0502040204020203" charset="-122"/>
                <a:sym typeface="+mn-lt"/>
              </a:rPr>
              <a:t>解决方案</a:t>
            </a:r>
          </a:p>
        </p:txBody>
      </p:sp>
      <p:sp>
        <p:nvSpPr>
          <p:cNvPr id="11" name="文本占位符 10"/>
          <p:cNvSpPr>
            <a:spLocks noGrp="1"/>
          </p:cNvSpPr>
          <p:nvPr>
            <p:ph type="body" sz="quarter" idx="21"/>
          </p:nvPr>
        </p:nvSpPr>
        <p:spPr>
          <a:xfrm>
            <a:off x="6831013" y="3357563"/>
            <a:ext cx="4308475" cy="312737"/>
          </a:xfrm>
        </p:spPr>
        <p:txBody>
          <a:bodyPr/>
          <a:lstStyle/>
          <a:p>
            <a:pPr lvl="0"/>
            <a:r>
              <a:rPr lang="en-US" altLang="zh-CN" dirty="0">
                <a:sym typeface="+mn-lt"/>
              </a:rPr>
              <a:t>Solution</a:t>
            </a:r>
            <a:endParaRPr lang="zh-CN" altLang="en-US" dirty="0">
              <a:sym typeface="+mn-lt"/>
            </a:endParaRPr>
          </a:p>
        </p:txBody>
      </p:sp>
      <p:sp>
        <p:nvSpPr>
          <p:cNvPr id="12" name="文本占位符 11"/>
          <p:cNvSpPr>
            <a:spLocks noGrp="1"/>
          </p:cNvSpPr>
          <p:nvPr>
            <p:ph type="body" sz="quarter" idx="22"/>
          </p:nvPr>
        </p:nvSpPr>
        <p:spPr>
          <a:xfrm>
            <a:off x="4902200" y="4037013"/>
            <a:ext cx="1562100" cy="368300"/>
          </a:xfrm>
        </p:spPr>
        <p:txBody>
          <a:bodyPr/>
          <a:lstStyle/>
          <a:p>
            <a:pPr lvl="0"/>
            <a:r>
              <a:rPr lang="en-US" altLang="zh-CN" dirty="0">
                <a:solidFill>
                  <a:schemeClr val="tx1">
                    <a:lumMod val="85000"/>
                    <a:lumOff val="15000"/>
                  </a:schemeClr>
                </a:solidFill>
                <a:sym typeface="+mn-lt"/>
              </a:rPr>
              <a:t>Chapter 04</a:t>
            </a:r>
            <a:endParaRPr lang="zh-CN" altLang="en-US" dirty="0">
              <a:solidFill>
                <a:schemeClr val="tx1">
                  <a:lumMod val="85000"/>
                  <a:lumOff val="15000"/>
                </a:schemeClr>
              </a:solidFill>
              <a:sym typeface="+mn-lt"/>
            </a:endParaRPr>
          </a:p>
        </p:txBody>
      </p:sp>
      <p:sp>
        <p:nvSpPr>
          <p:cNvPr id="13" name="文本占位符 12"/>
          <p:cNvSpPr>
            <a:spLocks noGrp="1"/>
          </p:cNvSpPr>
          <p:nvPr>
            <p:ph type="body" sz="quarter" idx="23"/>
          </p:nvPr>
        </p:nvSpPr>
        <p:spPr>
          <a:xfrm>
            <a:off x="6831013" y="3884613"/>
            <a:ext cx="4308475" cy="369887"/>
          </a:xfrm>
        </p:spPr>
        <p:txBody>
          <a:bodyPr/>
          <a:lstStyle/>
          <a:p>
            <a:pPr lvl="0" fontAlgn="base">
              <a:spcBef>
                <a:spcPct val="0"/>
              </a:spcBef>
              <a:spcAft>
                <a:spcPct val="0"/>
              </a:spcAft>
            </a:pPr>
            <a:r>
              <a:rPr lang="zh-CN" altLang="en-US" dirty="0">
                <a:solidFill>
                  <a:schemeClr val="tx1">
                    <a:lumMod val="85000"/>
                    <a:lumOff val="15000"/>
                  </a:schemeClr>
                </a:solidFill>
                <a:latin typeface="+mn-lt"/>
                <a:ea typeface="微软雅黑 Light" panose="020B0502040204020203" charset="-122"/>
                <a:sym typeface="+mn-lt"/>
              </a:rPr>
              <a:t>产品展示</a:t>
            </a:r>
          </a:p>
        </p:txBody>
      </p:sp>
      <p:sp>
        <p:nvSpPr>
          <p:cNvPr id="14" name="文本占位符 13"/>
          <p:cNvSpPr>
            <a:spLocks noGrp="1"/>
          </p:cNvSpPr>
          <p:nvPr>
            <p:ph type="body" sz="quarter" idx="24"/>
          </p:nvPr>
        </p:nvSpPr>
        <p:spPr>
          <a:xfrm>
            <a:off x="6831013" y="4225925"/>
            <a:ext cx="4308475" cy="313932"/>
          </a:xfrm>
        </p:spPr>
        <p:txBody>
          <a:bodyPr/>
          <a:lstStyle/>
          <a:p>
            <a:r>
              <a:rPr lang="en-US" altLang="zh-CN" dirty="0"/>
              <a:t>Product display</a:t>
            </a:r>
          </a:p>
        </p:txBody>
      </p:sp>
      <p:pic>
        <p:nvPicPr>
          <p:cNvPr id="29" name="图片 28">
            <a:extLst>
              <a:ext uri="{FF2B5EF4-FFF2-40B4-BE49-F238E27FC236}">
                <a16:creationId xmlns:a16="http://schemas.microsoft.com/office/drawing/2014/main" id="{D6122E86-6259-4773-A779-756C21817E30}"/>
              </a:ext>
            </a:extLst>
          </p:cNvPr>
          <p:cNvPicPr>
            <a:picLocks noChangeAspect="1"/>
          </p:cNvPicPr>
          <p:nvPr/>
        </p:nvPicPr>
        <p:blipFill>
          <a:blip r:embed="rId4"/>
          <a:stretch>
            <a:fillRect/>
          </a:stretch>
        </p:blipFill>
        <p:spPr>
          <a:xfrm>
            <a:off x="6414294" y="1310496"/>
            <a:ext cx="466725" cy="495300"/>
          </a:xfrm>
          <a:prstGeom prst="rect">
            <a:avLst/>
          </a:prstGeom>
        </p:spPr>
      </p:pic>
      <p:pic>
        <p:nvPicPr>
          <p:cNvPr id="37" name="图片 36">
            <a:extLst>
              <a:ext uri="{FF2B5EF4-FFF2-40B4-BE49-F238E27FC236}">
                <a16:creationId xmlns:a16="http://schemas.microsoft.com/office/drawing/2014/main" id="{BBFF5D85-9273-4E1A-87B3-D6C71B6BA4BD}"/>
              </a:ext>
            </a:extLst>
          </p:cNvPr>
          <p:cNvPicPr>
            <a:picLocks noChangeAspect="1"/>
          </p:cNvPicPr>
          <p:nvPr/>
        </p:nvPicPr>
        <p:blipFill>
          <a:blip r:embed="rId5"/>
          <a:stretch>
            <a:fillRect/>
          </a:stretch>
        </p:blipFill>
        <p:spPr>
          <a:xfrm>
            <a:off x="6426533" y="2255072"/>
            <a:ext cx="438150" cy="419100"/>
          </a:xfrm>
          <a:prstGeom prst="rect">
            <a:avLst/>
          </a:prstGeom>
        </p:spPr>
      </p:pic>
      <p:pic>
        <p:nvPicPr>
          <p:cNvPr id="39" name="图片 38">
            <a:extLst>
              <a:ext uri="{FF2B5EF4-FFF2-40B4-BE49-F238E27FC236}">
                <a16:creationId xmlns:a16="http://schemas.microsoft.com/office/drawing/2014/main" id="{44D62789-B45D-47A0-B995-6E83DFDFBE50}"/>
              </a:ext>
            </a:extLst>
          </p:cNvPr>
          <p:cNvPicPr>
            <a:picLocks noChangeAspect="1"/>
          </p:cNvPicPr>
          <p:nvPr/>
        </p:nvPicPr>
        <p:blipFill>
          <a:blip r:embed="rId6"/>
          <a:stretch>
            <a:fillRect/>
          </a:stretch>
        </p:blipFill>
        <p:spPr>
          <a:xfrm>
            <a:off x="6414294" y="3174235"/>
            <a:ext cx="447675" cy="390525"/>
          </a:xfrm>
          <a:prstGeom prst="rect">
            <a:avLst/>
          </a:prstGeom>
        </p:spPr>
      </p:pic>
      <p:pic>
        <p:nvPicPr>
          <p:cNvPr id="41" name="图片 40">
            <a:extLst>
              <a:ext uri="{FF2B5EF4-FFF2-40B4-BE49-F238E27FC236}">
                <a16:creationId xmlns:a16="http://schemas.microsoft.com/office/drawing/2014/main" id="{9473DB42-9BF5-4054-9DA9-4EF5BC7EC009}"/>
              </a:ext>
            </a:extLst>
          </p:cNvPr>
          <p:cNvPicPr>
            <a:picLocks noChangeAspect="1"/>
          </p:cNvPicPr>
          <p:nvPr/>
        </p:nvPicPr>
        <p:blipFill>
          <a:blip r:embed="rId7"/>
          <a:stretch>
            <a:fillRect/>
          </a:stretch>
        </p:blipFill>
        <p:spPr>
          <a:xfrm>
            <a:off x="6426533" y="4037013"/>
            <a:ext cx="419100" cy="40957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8808" y="1498305"/>
            <a:ext cx="4781954" cy="3904078"/>
          </a:xfrm>
          <a:prstGeom prst="rect">
            <a:avLst/>
          </a:prstGeom>
        </p:spPr>
      </p:pic>
      <p:sp>
        <p:nvSpPr>
          <p:cNvPr id="3" name="文本框 2"/>
          <p:cNvSpPr txBox="1"/>
          <p:nvPr/>
        </p:nvSpPr>
        <p:spPr>
          <a:xfrm>
            <a:off x="1531025" y="3096401"/>
            <a:ext cx="3418048"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4000" b="1" dirty="0">
                <a:solidFill>
                  <a:prstClr val="white"/>
                </a:solidFill>
                <a:latin typeface="微软雅黑" panose="020B0503020204020204" pitchFamily="34" charset="-122"/>
                <a:ea typeface="微软雅黑" panose="020B0503020204020204" pitchFamily="34" charset="-122"/>
              </a:rPr>
              <a:t>教师功能</a:t>
            </a:r>
            <a:endParaRPr kumimoji="0" lang="zh-CN" altLang="en-US" sz="4000" b="1" i="0" u="none" strike="noStrike" kern="1200" cap="none" spc="0" normalizeH="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5" name="文本框 4"/>
          <p:cNvSpPr txBox="1"/>
          <p:nvPr/>
        </p:nvSpPr>
        <p:spPr>
          <a:xfrm>
            <a:off x="5859997" y="1199784"/>
            <a:ext cx="4672830" cy="646331"/>
          </a:xfrm>
          <a:prstGeom prst="rect">
            <a:avLst/>
          </a:prstGeom>
          <a:noFill/>
        </p:spPr>
        <p:txBody>
          <a:bodyPr wrap="square" rtlCol="0">
            <a:spAutoFit/>
          </a:bodyPr>
          <a:lstStyle/>
          <a:p>
            <a:pPr>
              <a:defRPr/>
            </a:pPr>
            <a:r>
              <a:rPr lang="zh-CN" altLang="en-US" sz="3600" dirty="0">
                <a:solidFill>
                  <a:prstClr val="black"/>
                </a:solidFill>
                <a:ea typeface="方正清刻本悦宋简体" panose="02000000000000000000" pitchFamily="2" charset="-122"/>
              </a:rPr>
              <a:t>创建考试</a:t>
            </a:r>
          </a:p>
        </p:txBody>
      </p:sp>
      <p:sp>
        <p:nvSpPr>
          <p:cNvPr id="7" name="文本框 6"/>
          <p:cNvSpPr txBox="1"/>
          <p:nvPr/>
        </p:nvSpPr>
        <p:spPr>
          <a:xfrm>
            <a:off x="5859997" y="2314392"/>
            <a:ext cx="4672830" cy="646331"/>
          </a:xfrm>
          <a:prstGeom prst="rect">
            <a:avLst/>
          </a:prstGeom>
          <a:noFill/>
        </p:spPr>
        <p:txBody>
          <a:bodyPr wrap="square" rtlCol="0">
            <a:spAutoFit/>
          </a:bodyPr>
          <a:lstStyle/>
          <a:p>
            <a:pPr marR="0" lvl="0" indent="0" fontAlgn="auto">
              <a:lnSpc>
                <a:spcPct val="100000"/>
              </a:lnSpc>
              <a:spcBef>
                <a:spcPts val="0"/>
              </a:spcBef>
              <a:spcAft>
                <a:spcPts val="0"/>
              </a:spcAft>
              <a:buClrTx/>
              <a:buSzTx/>
              <a:buFontTx/>
              <a:buNone/>
              <a:defRPr/>
            </a:pPr>
            <a:r>
              <a:rPr lang="zh-CN" altLang="en-US" sz="3600" dirty="0">
                <a:solidFill>
                  <a:prstClr val="black"/>
                </a:solidFill>
                <a:ea typeface="方正清刻本悦宋简体" panose="02000000000000000000" pitchFamily="2" charset="-122"/>
              </a:rPr>
              <a:t>考试列表查询</a:t>
            </a:r>
          </a:p>
        </p:txBody>
      </p:sp>
      <p:sp>
        <p:nvSpPr>
          <p:cNvPr id="8" name="文本框 7"/>
          <p:cNvSpPr txBox="1"/>
          <p:nvPr/>
        </p:nvSpPr>
        <p:spPr>
          <a:xfrm>
            <a:off x="5859997" y="3450344"/>
            <a:ext cx="4672830" cy="646331"/>
          </a:xfrm>
          <a:prstGeom prst="rect">
            <a:avLst/>
          </a:prstGeom>
          <a:noFill/>
        </p:spPr>
        <p:txBody>
          <a:bodyPr wrap="square" rtlCol="0">
            <a:spAutoFit/>
          </a:bodyPr>
          <a:lstStyle/>
          <a:p>
            <a:pPr marR="0" lvl="0" indent="0" fontAlgn="auto">
              <a:lnSpc>
                <a:spcPct val="100000"/>
              </a:lnSpc>
              <a:spcBef>
                <a:spcPts val="0"/>
              </a:spcBef>
              <a:spcAft>
                <a:spcPts val="0"/>
              </a:spcAft>
              <a:buClrTx/>
              <a:buSzTx/>
              <a:buFontTx/>
              <a:buNone/>
              <a:defRPr/>
            </a:pPr>
            <a:r>
              <a:rPr lang="zh-CN" altLang="en-US" sz="3600" dirty="0">
                <a:solidFill>
                  <a:prstClr val="black"/>
                </a:solidFill>
                <a:ea typeface="方正清刻本悦宋简体" panose="02000000000000000000" pitchFamily="2" charset="-122"/>
              </a:rPr>
              <a:t>考试记录管理</a:t>
            </a:r>
          </a:p>
        </p:txBody>
      </p:sp>
      <p:sp>
        <p:nvSpPr>
          <p:cNvPr id="9" name="文本框 8"/>
          <p:cNvSpPr txBox="1"/>
          <p:nvPr/>
        </p:nvSpPr>
        <p:spPr>
          <a:xfrm>
            <a:off x="5859997" y="4586296"/>
            <a:ext cx="467283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600" b="0" i="0" u="none" strike="noStrike" kern="1200" cap="none" spc="0" normalizeH="0" baseline="0" noProof="0" dirty="0">
                <a:ln>
                  <a:noFill/>
                </a:ln>
                <a:solidFill>
                  <a:prstClr val="black"/>
                </a:solidFill>
                <a:effectLst/>
                <a:uLnTx/>
                <a:uFillTx/>
                <a:latin typeface="方正清刻本悦宋简体" panose="02000000000000000000" pitchFamily="2" charset="-122"/>
                <a:ea typeface="方正清刻本悦宋简体" panose="02000000000000000000" pitchFamily="2" charset="-122"/>
                <a:cs typeface="+mn-cs"/>
              </a:rPr>
              <a:t>个人</a:t>
            </a:r>
            <a:r>
              <a:rPr lang="zh-CN" altLang="en-US" sz="3600" dirty="0">
                <a:solidFill>
                  <a:prstClr val="black"/>
                </a:solidFill>
                <a:latin typeface="方正清刻本悦宋简体" panose="02000000000000000000" pitchFamily="2" charset="-122"/>
                <a:ea typeface="方正清刻本悦宋简体" panose="02000000000000000000" pitchFamily="2" charset="-122"/>
              </a:rPr>
              <a:t>信息管理</a:t>
            </a:r>
            <a:endParaRPr kumimoji="0" lang="zh-CN" altLang="en-US" sz="3600" b="0" i="0" u="none" strike="noStrike" kern="1200" cap="none" spc="0" normalizeH="0" baseline="0" noProof="0" dirty="0">
              <a:ln>
                <a:noFill/>
              </a:ln>
              <a:solidFill>
                <a:prstClr val="black"/>
              </a:solidFill>
              <a:effectLst/>
              <a:uLnTx/>
              <a:uFillTx/>
              <a:latin typeface="方正清刻本悦宋简体" panose="02000000000000000000" pitchFamily="2" charset="-122"/>
              <a:ea typeface="方正清刻本悦宋简体" panose="02000000000000000000" pitchFamily="2" charset="-122"/>
              <a:cs typeface="+mn-cs"/>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a:extLst>
              <a:ext uri="{FF2B5EF4-FFF2-40B4-BE49-F238E27FC236}">
                <a16:creationId xmlns:a16="http://schemas.microsoft.com/office/drawing/2014/main" id="{DA3B3BF0-7C0F-4DA4-8D54-6D5E1527962F}"/>
              </a:ext>
            </a:extLst>
          </p:cNvPr>
          <p:cNvSpPr>
            <a:spLocks noGrp="1"/>
          </p:cNvSpPr>
          <p:nvPr>
            <p:ph type="subTitle" idx="1"/>
          </p:nvPr>
        </p:nvSpPr>
        <p:spPr>
          <a:xfrm>
            <a:off x="0" y="318511"/>
            <a:ext cx="2626820" cy="587577"/>
          </a:xfrm>
        </p:spPr>
        <p:txBody>
          <a:bodyPr/>
          <a:lstStyle/>
          <a:p>
            <a:r>
              <a:rPr lang="zh-CN" altLang="en-US" dirty="0"/>
              <a:t>教师发布考试</a:t>
            </a:r>
          </a:p>
        </p:txBody>
      </p:sp>
      <p:pic>
        <p:nvPicPr>
          <p:cNvPr id="5" name="图片 4">
            <a:extLst>
              <a:ext uri="{FF2B5EF4-FFF2-40B4-BE49-F238E27FC236}">
                <a16:creationId xmlns:a16="http://schemas.microsoft.com/office/drawing/2014/main" id="{70CBEF3A-448D-4E2E-8EAB-B68245306C28}"/>
              </a:ext>
            </a:extLst>
          </p:cNvPr>
          <p:cNvPicPr>
            <a:picLocks noChangeAspect="1"/>
          </p:cNvPicPr>
          <p:nvPr/>
        </p:nvPicPr>
        <p:blipFill>
          <a:blip r:embed="rId2"/>
          <a:stretch>
            <a:fillRect/>
          </a:stretch>
        </p:blipFill>
        <p:spPr>
          <a:xfrm>
            <a:off x="521787" y="906088"/>
            <a:ext cx="10505604" cy="4754880"/>
          </a:xfrm>
          <a:prstGeom prst="rect">
            <a:avLst/>
          </a:prstGeom>
        </p:spPr>
      </p:pic>
      <p:sp>
        <p:nvSpPr>
          <p:cNvPr id="6" name="文本框 5">
            <a:extLst>
              <a:ext uri="{FF2B5EF4-FFF2-40B4-BE49-F238E27FC236}">
                <a16:creationId xmlns:a16="http://schemas.microsoft.com/office/drawing/2014/main" id="{44F5AB12-31B9-4704-8587-7983CCA9EE29}"/>
              </a:ext>
            </a:extLst>
          </p:cNvPr>
          <p:cNvSpPr txBox="1"/>
          <p:nvPr/>
        </p:nvSpPr>
        <p:spPr>
          <a:xfrm>
            <a:off x="5644594" y="6075998"/>
            <a:ext cx="902811" cy="345094"/>
          </a:xfrm>
          <a:prstGeom prst="rect">
            <a:avLst/>
          </a:prstGeom>
          <a:noFill/>
        </p:spPr>
        <p:txBody>
          <a:bodyPr wrap="none" rtlCol="0">
            <a:spAutoFit/>
          </a:bodyPr>
          <a:lstStyle/>
          <a:p>
            <a:pPr>
              <a:lnSpc>
                <a:spcPct val="130000"/>
              </a:lnSpc>
              <a:spcBef>
                <a:spcPts val="600"/>
              </a:spcBef>
            </a:pPr>
            <a:r>
              <a:rPr lang="zh-CN" altLang="en-US" sz="1400" kern="0" dirty="0">
                <a:latin typeface="微软雅黑" panose="020B0503020204020204" pitchFamily="34" charset="-122"/>
                <a:ea typeface="微软雅黑" panose="020B0503020204020204" pitchFamily="34" charset="-122"/>
                <a:cs typeface="+mn-ea"/>
                <a:sym typeface="+mn-lt"/>
              </a:rPr>
              <a:t>创建考试</a:t>
            </a:r>
          </a:p>
        </p:txBody>
      </p:sp>
    </p:spTree>
    <p:extLst>
      <p:ext uri="{BB962C8B-B14F-4D97-AF65-F5344CB8AC3E}">
        <p14:creationId xmlns:p14="http://schemas.microsoft.com/office/powerpoint/2010/main" val="30477394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a:extLst>
              <a:ext uri="{FF2B5EF4-FFF2-40B4-BE49-F238E27FC236}">
                <a16:creationId xmlns:a16="http://schemas.microsoft.com/office/drawing/2014/main" id="{DA3B3BF0-7C0F-4DA4-8D54-6D5E1527962F}"/>
              </a:ext>
            </a:extLst>
          </p:cNvPr>
          <p:cNvSpPr>
            <a:spLocks noGrp="1"/>
          </p:cNvSpPr>
          <p:nvPr>
            <p:ph type="subTitle" idx="1"/>
          </p:nvPr>
        </p:nvSpPr>
        <p:spPr>
          <a:xfrm>
            <a:off x="0" y="318511"/>
            <a:ext cx="2626820" cy="587577"/>
          </a:xfrm>
        </p:spPr>
        <p:txBody>
          <a:bodyPr/>
          <a:lstStyle/>
          <a:p>
            <a:r>
              <a:rPr lang="zh-CN" altLang="en-US" dirty="0"/>
              <a:t>教师发布考试</a:t>
            </a:r>
          </a:p>
        </p:txBody>
      </p:sp>
      <p:sp>
        <p:nvSpPr>
          <p:cNvPr id="6" name="文本框 5">
            <a:extLst>
              <a:ext uri="{FF2B5EF4-FFF2-40B4-BE49-F238E27FC236}">
                <a16:creationId xmlns:a16="http://schemas.microsoft.com/office/drawing/2014/main" id="{44F5AB12-31B9-4704-8587-7983CCA9EE29}"/>
              </a:ext>
            </a:extLst>
          </p:cNvPr>
          <p:cNvSpPr txBox="1"/>
          <p:nvPr/>
        </p:nvSpPr>
        <p:spPr>
          <a:xfrm>
            <a:off x="5644594" y="6083705"/>
            <a:ext cx="902811" cy="345094"/>
          </a:xfrm>
          <a:prstGeom prst="rect">
            <a:avLst/>
          </a:prstGeom>
          <a:noFill/>
        </p:spPr>
        <p:txBody>
          <a:bodyPr wrap="none" rtlCol="0">
            <a:spAutoFit/>
          </a:bodyPr>
          <a:lstStyle/>
          <a:p>
            <a:pPr>
              <a:lnSpc>
                <a:spcPct val="130000"/>
              </a:lnSpc>
              <a:spcBef>
                <a:spcPts val="600"/>
              </a:spcBef>
            </a:pPr>
            <a:r>
              <a:rPr lang="zh-CN" altLang="en-US" sz="1400" kern="0" dirty="0">
                <a:latin typeface="微软雅黑" panose="020B0503020204020204" pitchFamily="34" charset="-122"/>
                <a:ea typeface="微软雅黑" panose="020B0503020204020204" pitchFamily="34" charset="-122"/>
                <a:cs typeface="+mn-ea"/>
                <a:sym typeface="+mn-lt"/>
              </a:rPr>
              <a:t>创建考试</a:t>
            </a:r>
          </a:p>
        </p:txBody>
      </p:sp>
      <p:pic>
        <p:nvPicPr>
          <p:cNvPr id="7" name="图片 6">
            <a:extLst>
              <a:ext uri="{FF2B5EF4-FFF2-40B4-BE49-F238E27FC236}">
                <a16:creationId xmlns:a16="http://schemas.microsoft.com/office/drawing/2014/main" id="{418A1370-421A-417D-9758-7BF3F7962100}"/>
              </a:ext>
            </a:extLst>
          </p:cNvPr>
          <p:cNvPicPr>
            <a:picLocks noChangeAspect="1"/>
          </p:cNvPicPr>
          <p:nvPr/>
        </p:nvPicPr>
        <p:blipFill>
          <a:blip r:embed="rId2"/>
          <a:stretch>
            <a:fillRect/>
          </a:stretch>
        </p:blipFill>
        <p:spPr>
          <a:xfrm>
            <a:off x="716107" y="832023"/>
            <a:ext cx="10344150" cy="5054600"/>
          </a:xfrm>
          <a:prstGeom prst="rect">
            <a:avLst/>
          </a:prstGeom>
        </p:spPr>
      </p:pic>
    </p:spTree>
    <p:extLst>
      <p:ext uri="{BB962C8B-B14F-4D97-AF65-F5344CB8AC3E}">
        <p14:creationId xmlns:p14="http://schemas.microsoft.com/office/powerpoint/2010/main" val="17747310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a:extLst>
              <a:ext uri="{FF2B5EF4-FFF2-40B4-BE49-F238E27FC236}">
                <a16:creationId xmlns:a16="http://schemas.microsoft.com/office/drawing/2014/main" id="{88BB29BF-3083-4D26-9DDA-28384B2F113F}"/>
              </a:ext>
            </a:extLst>
          </p:cNvPr>
          <p:cNvSpPr>
            <a:spLocks noGrp="1"/>
          </p:cNvSpPr>
          <p:nvPr>
            <p:ph type="subTitle" idx="1"/>
          </p:nvPr>
        </p:nvSpPr>
        <p:spPr>
          <a:xfrm>
            <a:off x="0" y="330993"/>
            <a:ext cx="2732885" cy="511838"/>
          </a:xfrm>
        </p:spPr>
        <p:txBody>
          <a:bodyPr/>
          <a:lstStyle/>
          <a:p>
            <a:r>
              <a:rPr lang="zh-CN" altLang="en-US" dirty="0"/>
              <a:t>考试列表查询</a:t>
            </a:r>
          </a:p>
        </p:txBody>
      </p:sp>
      <p:pic>
        <p:nvPicPr>
          <p:cNvPr id="5" name="图片 4">
            <a:extLst>
              <a:ext uri="{FF2B5EF4-FFF2-40B4-BE49-F238E27FC236}">
                <a16:creationId xmlns:a16="http://schemas.microsoft.com/office/drawing/2014/main" id="{DCF8563A-A917-4E7E-89F4-C110601631DF}"/>
              </a:ext>
            </a:extLst>
          </p:cNvPr>
          <p:cNvPicPr>
            <a:picLocks noChangeAspect="1"/>
          </p:cNvPicPr>
          <p:nvPr/>
        </p:nvPicPr>
        <p:blipFill>
          <a:blip r:embed="rId2"/>
          <a:stretch>
            <a:fillRect/>
          </a:stretch>
        </p:blipFill>
        <p:spPr>
          <a:xfrm>
            <a:off x="643467" y="1043517"/>
            <a:ext cx="10572651" cy="3579283"/>
          </a:xfrm>
          <a:prstGeom prst="rect">
            <a:avLst/>
          </a:prstGeom>
        </p:spPr>
      </p:pic>
      <p:sp>
        <p:nvSpPr>
          <p:cNvPr id="6" name="文本框 5">
            <a:extLst>
              <a:ext uri="{FF2B5EF4-FFF2-40B4-BE49-F238E27FC236}">
                <a16:creationId xmlns:a16="http://schemas.microsoft.com/office/drawing/2014/main" id="{14EB3AE1-1330-4D91-B8D5-3F937E384EC0}"/>
              </a:ext>
            </a:extLst>
          </p:cNvPr>
          <p:cNvSpPr txBox="1"/>
          <p:nvPr/>
        </p:nvSpPr>
        <p:spPr>
          <a:xfrm>
            <a:off x="5465058" y="5641936"/>
            <a:ext cx="1261884" cy="345094"/>
          </a:xfrm>
          <a:prstGeom prst="rect">
            <a:avLst/>
          </a:prstGeom>
          <a:noFill/>
        </p:spPr>
        <p:txBody>
          <a:bodyPr wrap="none" rtlCol="0">
            <a:spAutoFit/>
          </a:bodyPr>
          <a:lstStyle/>
          <a:p>
            <a:pPr>
              <a:lnSpc>
                <a:spcPct val="130000"/>
              </a:lnSpc>
              <a:spcBef>
                <a:spcPts val="600"/>
              </a:spcBef>
            </a:pPr>
            <a:r>
              <a:rPr lang="zh-CN" altLang="en-US" sz="1400" kern="0" dirty="0">
                <a:latin typeface="微软雅黑" panose="020B0503020204020204" pitchFamily="34" charset="-122"/>
                <a:ea typeface="微软雅黑" panose="020B0503020204020204" pitchFamily="34" charset="-122"/>
                <a:cs typeface="+mn-ea"/>
                <a:sym typeface="+mn-lt"/>
              </a:rPr>
              <a:t>考试信息页面</a:t>
            </a:r>
          </a:p>
        </p:txBody>
      </p:sp>
    </p:spTree>
    <p:extLst>
      <p:ext uri="{BB962C8B-B14F-4D97-AF65-F5344CB8AC3E}">
        <p14:creationId xmlns:p14="http://schemas.microsoft.com/office/powerpoint/2010/main" val="17691061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a:extLst>
              <a:ext uri="{FF2B5EF4-FFF2-40B4-BE49-F238E27FC236}">
                <a16:creationId xmlns:a16="http://schemas.microsoft.com/office/drawing/2014/main" id="{D6316950-79EF-463B-AEEF-F4C29FD44D87}"/>
              </a:ext>
            </a:extLst>
          </p:cNvPr>
          <p:cNvSpPr>
            <a:spLocks noGrp="1"/>
          </p:cNvSpPr>
          <p:nvPr>
            <p:ph type="subTitle" idx="1"/>
          </p:nvPr>
        </p:nvSpPr>
        <p:spPr>
          <a:xfrm>
            <a:off x="0" y="282037"/>
            <a:ext cx="2832485" cy="429635"/>
          </a:xfrm>
        </p:spPr>
        <p:txBody>
          <a:bodyPr/>
          <a:lstStyle/>
          <a:p>
            <a:r>
              <a:rPr lang="zh-CN" altLang="en-US" dirty="0"/>
              <a:t>考试记录管理</a:t>
            </a:r>
          </a:p>
        </p:txBody>
      </p:sp>
      <p:pic>
        <p:nvPicPr>
          <p:cNvPr id="5" name="图片 4">
            <a:extLst>
              <a:ext uri="{FF2B5EF4-FFF2-40B4-BE49-F238E27FC236}">
                <a16:creationId xmlns:a16="http://schemas.microsoft.com/office/drawing/2014/main" id="{1054DC93-7882-4F3E-9F67-68FA0BD21C66}"/>
              </a:ext>
            </a:extLst>
          </p:cNvPr>
          <p:cNvPicPr>
            <a:picLocks noChangeAspect="1"/>
          </p:cNvPicPr>
          <p:nvPr/>
        </p:nvPicPr>
        <p:blipFill>
          <a:blip r:embed="rId2"/>
          <a:stretch>
            <a:fillRect/>
          </a:stretch>
        </p:blipFill>
        <p:spPr>
          <a:xfrm>
            <a:off x="478366" y="1413688"/>
            <a:ext cx="11235267" cy="3110129"/>
          </a:xfrm>
          <a:prstGeom prst="rect">
            <a:avLst/>
          </a:prstGeom>
        </p:spPr>
      </p:pic>
      <p:sp>
        <p:nvSpPr>
          <p:cNvPr id="6" name="文本框 5">
            <a:extLst>
              <a:ext uri="{FF2B5EF4-FFF2-40B4-BE49-F238E27FC236}">
                <a16:creationId xmlns:a16="http://schemas.microsoft.com/office/drawing/2014/main" id="{8F296E4D-696C-497B-8EE2-9DDA39EBCCA7}"/>
              </a:ext>
            </a:extLst>
          </p:cNvPr>
          <p:cNvSpPr txBox="1"/>
          <p:nvPr/>
        </p:nvSpPr>
        <p:spPr>
          <a:xfrm>
            <a:off x="5465057" y="5571066"/>
            <a:ext cx="1261884" cy="345094"/>
          </a:xfrm>
          <a:prstGeom prst="rect">
            <a:avLst/>
          </a:prstGeom>
          <a:noFill/>
        </p:spPr>
        <p:txBody>
          <a:bodyPr wrap="none" rtlCol="0">
            <a:spAutoFit/>
          </a:bodyPr>
          <a:lstStyle/>
          <a:p>
            <a:pPr>
              <a:lnSpc>
                <a:spcPct val="130000"/>
              </a:lnSpc>
              <a:spcBef>
                <a:spcPts val="600"/>
              </a:spcBef>
            </a:pPr>
            <a:r>
              <a:rPr lang="zh-CN" altLang="en-US" sz="1400" kern="0" dirty="0">
                <a:latin typeface="微软雅黑" panose="020B0503020204020204" pitchFamily="34" charset="-122"/>
                <a:ea typeface="微软雅黑" panose="020B0503020204020204" pitchFamily="34" charset="-122"/>
                <a:cs typeface="+mn-ea"/>
                <a:sym typeface="+mn-lt"/>
              </a:rPr>
              <a:t>考试学生记录</a:t>
            </a:r>
          </a:p>
        </p:txBody>
      </p:sp>
    </p:spTree>
    <p:extLst>
      <p:ext uri="{BB962C8B-B14F-4D97-AF65-F5344CB8AC3E}">
        <p14:creationId xmlns:p14="http://schemas.microsoft.com/office/powerpoint/2010/main" val="15103100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a:extLst>
              <a:ext uri="{FF2B5EF4-FFF2-40B4-BE49-F238E27FC236}">
                <a16:creationId xmlns:a16="http://schemas.microsoft.com/office/drawing/2014/main" id="{5EAE8A2D-3A31-4719-801A-7D58BE8FB1CD}"/>
              </a:ext>
            </a:extLst>
          </p:cNvPr>
          <p:cNvSpPr>
            <a:spLocks noGrp="1"/>
          </p:cNvSpPr>
          <p:nvPr>
            <p:ph type="subTitle" idx="1"/>
          </p:nvPr>
        </p:nvSpPr>
        <p:spPr>
          <a:xfrm>
            <a:off x="0" y="351761"/>
            <a:ext cx="3179002" cy="479511"/>
          </a:xfrm>
        </p:spPr>
        <p:txBody>
          <a:bodyPr/>
          <a:lstStyle/>
          <a:p>
            <a:r>
              <a:rPr lang="zh-CN" altLang="en-US" dirty="0"/>
              <a:t>教师个人信息管理</a:t>
            </a:r>
          </a:p>
        </p:txBody>
      </p:sp>
      <p:pic>
        <p:nvPicPr>
          <p:cNvPr id="5" name="图片 4">
            <a:extLst>
              <a:ext uri="{FF2B5EF4-FFF2-40B4-BE49-F238E27FC236}">
                <a16:creationId xmlns:a16="http://schemas.microsoft.com/office/drawing/2014/main" id="{A35D4EBD-6CCD-4D82-A922-95F55CF73AC4}"/>
              </a:ext>
            </a:extLst>
          </p:cNvPr>
          <p:cNvPicPr>
            <a:picLocks noChangeAspect="1"/>
          </p:cNvPicPr>
          <p:nvPr/>
        </p:nvPicPr>
        <p:blipFill>
          <a:blip r:embed="rId2"/>
          <a:stretch>
            <a:fillRect/>
          </a:stretch>
        </p:blipFill>
        <p:spPr>
          <a:xfrm>
            <a:off x="673316" y="1041400"/>
            <a:ext cx="11229957" cy="4944533"/>
          </a:xfrm>
          <a:prstGeom prst="rect">
            <a:avLst/>
          </a:prstGeom>
        </p:spPr>
      </p:pic>
      <p:sp>
        <p:nvSpPr>
          <p:cNvPr id="6" name="文本框 5">
            <a:extLst>
              <a:ext uri="{FF2B5EF4-FFF2-40B4-BE49-F238E27FC236}">
                <a16:creationId xmlns:a16="http://schemas.microsoft.com/office/drawing/2014/main" id="{8BE8325D-2871-4C5A-AA8B-CECB82EB0C9B}"/>
              </a:ext>
            </a:extLst>
          </p:cNvPr>
          <p:cNvSpPr txBox="1"/>
          <p:nvPr/>
        </p:nvSpPr>
        <p:spPr>
          <a:xfrm>
            <a:off x="5477815" y="6359236"/>
            <a:ext cx="1620957" cy="345094"/>
          </a:xfrm>
          <a:prstGeom prst="rect">
            <a:avLst/>
          </a:prstGeom>
          <a:noFill/>
        </p:spPr>
        <p:txBody>
          <a:bodyPr wrap="none" rtlCol="0">
            <a:spAutoFit/>
          </a:bodyPr>
          <a:lstStyle/>
          <a:p>
            <a:pPr>
              <a:lnSpc>
                <a:spcPct val="130000"/>
              </a:lnSpc>
              <a:spcBef>
                <a:spcPts val="600"/>
              </a:spcBef>
            </a:pPr>
            <a:r>
              <a:rPr lang="zh-CN" altLang="en-US" sz="1400" kern="0" dirty="0">
                <a:latin typeface="微软雅黑" panose="020B0503020204020204" pitchFamily="34" charset="-122"/>
                <a:ea typeface="微软雅黑" panose="020B0503020204020204" pitchFamily="34" charset="-122"/>
                <a:cs typeface="+mn-ea"/>
                <a:sym typeface="+mn-lt"/>
              </a:rPr>
              <a:t>教师个人信息修改</a:t>
            </a:r>
          </a:p>
        </p:txBody>
      </p:sp>
    </p:spTree>
    <p:extLst>
      <p:ext uri="{BB962C8B-B14F-4D97-AF65-F5344CB8AC3E}">
        <p14:creationId xmlns:p14="http://schemas.microsoft.com/office/powerpoint/2010/main" val="31190393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1959" y="1476961"/>
            <a:ext cx="4781954" cy="3904078"/>
          </a:xfrm>
          <a:prstGeom prst="rect">
            <a:avLst/>
          </a:prstGeom>
        </p:spPr>
      </p:pic>
      <p:sp>
        <p:nvSpPr>
          <p:cNvPr id="3" name="文本框 2"/>
          <p:cNvSpPr txBox="1"/>
          <p:nvPr/>
        </p:nvSpPr>
        <p:spPr>
          <a:xfrm>
            <a:off x="1342489" y="3002594"/>
            <a:ext cx="3418048"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4000" b="1" dirty="0">
                <a:solidFill>
                  <a:prstClr val="white"/>
                </a:solidFill>
                <a:latin typeface="微软雅黑" panose="020B0503020204020204" pitchFamily="34" charset="-122"/>
                <a:ea typeface="微软雅黑" panose="020B0503020204020204" pitchFamily="34" charset="-122"/>
              </a:rPr>
              <a:t>管理员功能</a:t>
            </a:r>
            <a:endParaRPr kumimoji="0" lang="zh-CN" altLang="en-US" sz="4000" b="1" i="0" u="none" strike="noStrike" kern="1200" cap="none" spc="0" normalizeH="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5" name="文本框 4"/>
          <p:cNvSpPr txBox="1"/>
          <p:nvPr/>
        </p:nvSpPr>
        <p:spPr>
          <a:xfrm>
            <a:off x="6467302" y="2214358"/>
            <a:ext cx="407371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600" b="0" i="0" u="none" strike="noStrike" kern="1200" cap="none" spc="0" normalizeH="0" baseline="0" noProof="0" dirty="0">
                <a:ln>
                  <a:noFill/>
                </a:ln>
                <a:solidFill>
                  <a:prstClr val="black"/>
                </a:solidFill>
                <a:effectLst/>
                <a:uLnTx/>
                <a:uFillTx/>
                <a:latin typeface="方正清刻本悦宋简体" panose="02000000000000000000" pitchFamily="2" charset="-122"/>
                <a:ea typeface="方正清刻本悦宋简体" panose="02000000000000000000" pitchFamily="2" charset="-122"/>
                <a:cs typeface="+mn-cs"/>
              </a:rPr>
              <a:t>个人信息管理</a:t>
            </a:r>
          </a:p>
        </p:txBody>
      </p:sp>
      <p:sp>
        <p:nvSpPr>
          <p:cNvPr id="7" name="文本框 6"/>
          <p:cNvSpPr txBox="1"/>
          <p:nvPr/>
        </p:nvSpPr>
        <p:spPr>
          <a:xfrm>
            <a:off x="6467302" y="3227664"/>
            <a:ext cx="4672830" cy="646331"/>
          </a:xfrm>
          <a:prstGeom prst="rect">
            <a:avLst/>
          </a:prstGeom>
          <a:noFill/>
        </p:spPr>
        <p:txBody>
          <a:bodyPr wrap="square" rtlCol="0">
            <a:spAutoFit/>
          </a:bodyPr>
          <a:lstStyle/>
          <a:p>
            <a:pPr>
              <a:defRPr/>
            </a:pPr>
            <a:r>
              <a:rPr lang="zh-CN" altLang="en-US" sz="3600" dirty="0">
                <a:solidFill>
                  <a:prstClr val="black"/>
                </a:solidFill>
                <a:ea typeface="方正清刻本悦宋简体" panose="02000000000000000000" pitchFamily="2" charset="-122"/>
              </a:rPr>
              <a:t>学生信息管理</a:t>
            </a:r>
          </a:p>
        </p:txBody>
      </p:sp>
      <p:sp>
        <p:nvSpPr>
          <p:cNvPr id="8" name="文本框 7"/>
          <p:cNvSpPr txBox="1"/>
          <p:nvPr/>
        </p:nvSpPr>
        <p:spPr>
          <a:xfrm>
            <a:off x="6467302" y="4240970"/>
            <a:ext cx="4672830" cy="646331"/>
          </a:xfrm>
          <a:prstGeom prst="rect">
            <a:avLst/>
          </a:prstGeom>
          <a:noFill/>
        </p:spPr>
        <p:txBody>
          <a:bodyPr wrap="square" rtlCol="0">
            <a:spAutoFit/>
          </a:bodyPr>
          <a:lstStyle/>
          <a:p>
            <a:pPr marR="0" lvl="0" indent="0" fontAlgn="auto">
              <a:lnSpc>
                <a:spcPct val="100000"/>
              </a:lnSpc>
              <a:spcBef>
                <a:spcPts val="0"/>
              </a:spcBef>
              <a:spcAft>
                <a:spcPts val="0"/>
              </a:spcAft>
              <a:buClrTx/>
              <a:buSzTx/>
              <a:buFontTx/>
              <a:buNone/>
              <a:defRPr/>
            </a:pPr>
            <a:r>
              <a:rPr lang="zh-CN" altLang="en-US" sz="3600" dirty="0">
                <a:solidFill>
                  <a:prstClr val="black"/>
                </a:solidFill>
                <a:ea typeface="方正清刻本悦宋简体" panose="02000000000000000000" pitchFamily="2" charset="-122"/>
              </a:rPr>
              <a:t>教师信息管理</a:t>
            </a:r>
          </a:p>
        </p:txBody>
      </p:sp>
      <p:sp>
        <p:nvSpPr>
          <p:cNvPr id="9" name="文本框 8"/>
          <p:cNvSpPr txBox="1"/>
          <p:nvPr/>
        </p:nvSpPr>
        <p:spPr>
          <a:xfrm>
            <a:off x="6467302" y="5254276"/>
            <a:ext cx="4672830" cy="646331"/>
          </a:xfrm>
          <a:prstGeom prst="rect">
            <a:avLst/>
          </a:prstGeom>
          <a:noFill/>
        </p:spPr>
        <p:txBody>
          <a:bodyPr wrap="square" rtlCol="0">
            <a:spAutoFit/>
          </a:bodyPr>
          <a:lstStyle/>
          <a:p>
            <a:pPr>
              <a:defRPr/>
            </a:pPr>
            <a:r>
              <a:rPr lang="zh-CN" altLang="en-US" sz="3600" dirty="0">
                <a:solidFill>
                  <a:prstClr val="black"/>
                </a:solidFill>
                <a:ea typeface="方正清刻本悦宋简体" panose="02000000000000000000" pitchFamily="2" charset="-122"/>
              </a:rPr>
              <a:t>管理员信息管理</a:t>
            </a:r>
          </a:p>
        </p:txBody>
      </p:sp>
      <p:sp>
        <p:nvSpPr>
          <p:cNvPr id="4" name="文本框 3">
            <a:extLst>
              <a:ext uri="{FF2B5EF4-FFF2-40B4-BE49-F238E27FC236}">
                <a16:creationId xmlns:a16="http://schemas.microsoft.com/office/drawing/2014/main" id="{9A0E3820-5EE0-418B-A226-A696A94A7995}"/>
              </a:ext>
            </a:extLst>
          </p:cNvPr>
          <p:cNvSpPr txBox="1"/>
          <p:nvPr/>
        </p:nvSpPr>
        <p:spPr>
          <a:xfrm>
            <a:off x="6467302" y="1106539"/>
            <a:ext cx="2954655" cy="740844"/>
          </a:xfrm>
          <a:prstGeom prst="rect">
            <a:avLst/>
          </a:prstGeom>
          <a:noFill/>
        </p:spPr>
        <p:txBody>
          <a:bodyPr wrap="none" rtlCol="0">
            <a:spAutoFit/>
          </a:bodyPr>
          <a:lstStyle/>
          <a:p>
            <a:pPr>
              <a:lnSpc>
                <a:spcPct val="130000"/>
              </a:lnSpc>
              <a:spcBef>
                <a:spcPts val="600"/>
              </a:spcBef>
              <a:defRPr/>
            </a:pPr>
            <a:r>
              <a:rPr lang="zh-CN" altLang="en-US" sz="3600" dirty="0">
                <a:solidFill>
                  <a:prstClr val="black"/>
                </a:solidFill>
                <a:ea typeface="方正清刻本悦宋简体" panose="02000000000000000000" pitchFamily="2" charset="-122"/>
                <a:sym typeface="+mn-lt"/>
              </a:rPr>
              <a:t>管理员主界面</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a:extLst>
              <a:ext uri="{FF2B5EF4-FFF2-40B4-BE49-F238E27FC236}">
                <a16:creationId xmlns:a16="http://schemas.microsoft.com/office/drawing/2014/main" id="{ECF6A885-96E6-4526-8215-482B32624EFB}"/>
              </a:ext>
            </a:extLst>
          </p:cNvPr>
          <p:cNvSpPr>
            <a:spLocks noGrp="1"/>
          </p:cNvSpPr>
          <p:nvPr>
            <p:ph type="subTitle" idx="1"/>
          </p:nvPr>
        </p:nvSpPr>
        <p:spPr>
          <a:xfrm>
            <a:off x="0" y="267095"/>
            <a:ext cx="2445483" cy="379758"/>
          </a:xfrm>
        </p:spPr>
        <p:txBody>
          <a:bodyPr/>
          <a:lstStyle/>
          <a:p>
            <a:r>
              <a:rPr lang="zh-CN" altLang="en-US" dirty="0"/>
              <a:t>管理员主界面</a:t>
            </a:r>
          </a:p>
        </p:txBody>
      </p:sp>
      <p:pic>
        <p:nvPicPr>
          <p:cNvPr id="4" name="图片 3">
            <a:extLst>
              <a:ext uri="{FF2B5EF4-FFF2-40B4-BE49-F238E27FC236}">
                <a16:creationId xmlns:a16="http://schemas.microsoft.com/office/drawing/2014/main" id="{C4733AAA-E7F1-45F4-9202-301D63222F3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0222" y="964150"/>
            <a:ext cx="10246936" cy="4665489"/>
          </a:xfrm>
          <a:prstGeom prst="rect">
            <a:avLst/>
          </a:prstGeom>
          <a:ln>
            <a:solidFill>
              <a:schemeClr val="bg1">
                <a:lumMod val="50000"/>
              </a:schemeClr>
            </a:solidFill>
          </a:ln>
        </p:spPr>
      </p:pic>
      <p:sp>
        <p:nvSpPr>
          <p:cNvPr id="5" name="文本框 4">
            <a:extLst>
              <a:ext uri="{FF2B5EF4-FFF2-40B4-BE49-F238E27FC236}">
                <a16:creationId xmlns:a16="http://schemas.microsoft.com/office/drawing/2014/main" id="{3F16131E-1452-4B7C-A815-010F9FBF77B0}"/>
              </a:ext>
            </a:extLst>
          </p:cNvPr>
          <p:cNvSpPr txBox="1"/>
          <p:nvPr/>
        </p:nvSpPr>
        <p:spPr>
          <a:xfrm>
            <a:off x="4836681" y="6076603"/>
            <a:ext cx="2518638" cy="345094"/>
          </a:xfrm>
          <a:prstGeom prst="rect">
            <a:avLst/>
          </a:prstGeom>
          <a:noFill/>
        </p:spPr>
        <p:txBody>
          <a:bodyPr wrap="none" rtlCol="0">
            <a:spAutoFit/>
          </a:bodyPr>
          <a:lstStyle/>
          <a:p>
            <a:pPr>
              <a:lnSpc>
                <a:spcPct val="130000"/>
              </a:lnSpc>
              <a:spcBef>
                <a:spcPts val="600"/>
              </a:spcBef>
            </a:pPr>
            <a:r>
              <a:rPr lang="zh-CN" altLang="en-US" sz="1400" kern="0" dirty="0">
                <a:latin typeface="微软雅黑" panose="020B0503020204020204" pitchFamily="34" charset="-122"/>
                <a:ea typeface="微软雅黑" panose="020B0503020204020204" pitchFamily="34" charset="-122"/>
                <a:cs typeface="+mn-ea"/>
                <a:sym typeface="+mn-lt"/>
              </a:rPr>
              <a:t>管理员登陆进入的系统主界面</a:t>
            </a:r>
          </a:p>
        </p:txBody>
      </p:sp>
    </p:spTree>
    <p:extLst>
      <p:ext uri="{BB962C8B-B14F-4D97-AF65-F5344CB8AC3E}">
        <p14:creationId xmlns:p14="http://schemas.microsoft.com/office/powerpoint/2010/main" val="21340745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a:extLst>
              <a:ext uri="{FF2B5EF4-FFF2-40B4-BE49-F238E27FC236}">
                <a16:creationId xmlns:a16="http://schemas.microsoft.com/office/drawing/2014/main" id="{D8533FB0-E5AF-468B-98E5-89B4D1EB884D}"/>
              </a:ext>
            </a:extLst>
          </p:cNvPr>
          <p:cNvSpPr>
            <a:spLocks noGrp="1"/>
          </p:cNvSpPr>
          <p:nvPr>
            <p:ph type="subTitle" idx="1"/>
          </p:nvPr>
        </p:nvSpPr>
        <p:spPr>
          <a:xfrm>
            <a:off x="177338" y="301885"/>
            <a:ext cx="3031375" cy="313257"/>
          </a:xfrm>
        </p:spPr>
        <p:txBody>
          <a:bodyPr/>
          <a:lstStyle/>
          <a:p>
            <a:r>
              <a:rPr lang="zh-CN" altLang="en-US" dirty="0"/>
              <a:t>管理员个人信息管理</a:t>
            </a:r>
          </a:p>
        </p:txBody>
      </p:sp>
      <p:pic>
        <p:nvPicPr>
          <p:cNvPr id="5" name="图片 4">
            <a:extLst>
              <a:ext uri="{FF2B5EF4-FFF2-40B4-BE49-F238E27FC236}">
                <a16:creationId xmlns:a16="http://schemas.microsoft.com/office/drawing/2014/main" id="{ABE985A1-6223-4FE3-A4EC-8023766AB380}"/>
              </a:ext>
            </a:extLst>
          </p:cNvPr>
          <p:cNvPicPr>
            <a:picLocks noChangeAspect="1"/>
          </p:cNvPicPr>
          <p:nvPr/>
        </p:nvPicPr>
        <p:blipFill rotWithShape="1">
          <a:blip r:embed="rId2">
            <a:extLst>
              <a:ext uri="{28A0092B-C50C-407E-A947-70E740481C1C}">
                <a14:useLocalDpi xmlns:a14="http://schemas.microsoft.com/office/drawing/2010/main" val="0"/>
              </a:ext>
            </a:extLst>
          </a:blip>
          <a:srcRect l="675" t="-56"/>
          <a:stretch>
            <a:fillRect/>
          </a:stretch>
        </p:blipFill>
        <p:spPr>
          <a:xfrm>
            <a:off x="778233" y="970276"/>
            <a:ext cx="10076331" cy="4637989"/>
          </a:xfrm>
          <a:prstGeom prst="rect">
            <a:avLst/>
          </a:prstGeom>
          <a:ln>
            <a:solidFill>
              <a:schemeClr val="bg1">
                <a:lumMod val="50000"/>
              </a:schemeClr>
            </a:solidFill>
          </a:ln>
        </p:spPr>
      </p:pic>
      <p:sp>
        <p:nvSpPr>
          <p:cNvPr id="6" name="文本框 5">
            <a:extLst>
              <a:ext uri="{FF2B5EF4-FFF2-40B4-BE49-F238E27FC236}">
                <a16:creationId xmlns:a16="http://schemas.microsoft.com/office/drawing/2014/main" id="{6C6FB044-7F69-44EB-8AEE-080CDD644BF2}"/>
              </a:ext>
            </a:extLst>
          </p:cNvPr>
          <p:cNvSpPr txBox="1"/>
          <p:nvPr/>
        </p:nvSpPr>
        <p:spPr>
          <a:xfrm>
            <a:off x="5465058" y="6018415"/>
            <a:ext cx="1261884" cy="345094"/>
          </a:xfrm>
          <a:prstGeom prst="rect">
            <a:avLst/>
          </a:prstGeom>
          <a:noFill/>
        </p:spPr>
        <p:txBody>
          <a:bodyPr wrap="none" rtlCol="0">
            <a:spAutoFit/>
          </a:bodyPr>
          <a:lstStyle/>
          <a:p>
            <a:pPr>
              <a:lnSpc>
                <a:spcPct val="130000"/>
              </a:lnSpc>
              <a:spcBef>
                <a:spcPts val="600"/>
              </a:spcBef>
            </a:pPr>
            <a:r>
              <a:rPr lang="zh-CN" altLang="en-US" sz="1400" kern="0" dirty="0">
                <a:latin typeface="微软雅黑" panose="020B0503020204020204" pitchFamily="34" charset="-122"/>
                <a:ea typeface="微软雅黑" panose="020B0503020204020204" pitchFamily="34" charset="-122"/>
                <a:cs typeface="+mn-ea"/>
                <a:sym typeface="+mn-lt"/>
              </a:rPr>
              <a:t>个人信息修改</a:t>
            </a:r>
          </a:p>
        </p:txBody>
      </p:sp>
    </p:spTree>
    <p:extLst>
      <p:ext uri="{BB962C8B-B14F-4D97-AF65-F5344CB8AC3E}">
        <p14:creationId xmlns:p14="http://schemas.microsoft.com/office/powerpoint/2010/main" val="27697703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a:extLst>
              <a:ext uri="{FF2B5EF4-FFF2-40B4-BE49-F238E27FC236}">
                <a16:creationId xmlns:a16="http://schemas.microsoft.com/office/drawing/2014/main" id="{D8533FB0-E5AF-468B-98E5-89B4D1EB884D}"/>
              </a:ext>
            </a:extLst>
          </p:cNvPr>
          <p:cNvSpPr>
            <a:spLocks noGrp="1"/>
          </p:cNvSpPr>
          <p:nvPr>
            <p:ph type="subTitle" idx="1"/>
          </p:nvPr>
        </p:nvSpPr>
        <p:spPr>
          <a:xfrm>
            <a:off x="76200" y="259714"/>
            <a:ext cx="2394989" cy="313257"/>
          </a:xfrm>
        </p:spPr>
        <p:txBody>
          <a:bodyPr/>
          <a:lstStyle/>
          <a:p>
            <a:r>
              <a:rPr lang="zh-CN" altLang="en-US" dirty="0"/>
              <a:t>学生信息管理</a:t>
            </a:r>
          </a:p>
        </p:txBody>
      </p:sp>
      <p:sp>
        <p:nvSpPr>
          <p:cNvPr id="6" name="文本框 5">
            <a:extLst>
              <a:ext uri="{FF2B5EF4-FFF2-40B4-BE49-F238E27FC236}">
                <a16:creationId xmlns:a16="http://schemas.microsoft.com/office/drawing/2014/main" id="{6C6FB044-7F69-44EB-8AEE-080CDD644BF2}"/>
              </a:ext>
            </a:extLst>
          </p:cNvPr>
          <p:cNvSpPr txBox="1"/>
          <p:nvPr/>
        </p:nvSpPr>
        <p:spPr>
          <a:xfrm>
            <a:off x="5181698" y="5925559"/>
            <a:ext cx="1261884" cy="345094"/>
          </a:xfrm>
          <a:prstGeom prst="rect">
            <a:avLst/>
          </a:prstGeom>
          <a:noFill/>
        </p:spPr>
        <p:txBody>
          <a:bodyPr wrap="none" rtlCol="0">
            <a:spAutoFit/>
          </a:bodyPr>
          <a:lstStyle/>
          <a:p>
            <a:pPr>
              <a:lnSpc>
                <a:spcPct val="130000"/>
              </a:lnSpc>
              <a:spcBef>
                <a:spcPts val="600"/>
              </a:spcBef>
            </a:pPr>
            <a:r>
              <a:rPr lang="zh-CN" altLang="en-US" sz="1400" kern="0" dirty="0">
                <a:latin typeface="微软雅黑" panose="020B0503020204020204" pitchFamily="34" charset="-122"/>
                <a:ea typeface="微软雅黑" panose="020B0503020204020204" pitchFamily="34" charset="-122"/>
                <a:cs typeface="+mn-ea"/>
                <a:sym typeface="+mn-lt"/>
              </a:rPr>
              <a:t>学生信息查询</a:t>
            </a:r>
          </a:p>
        </p:txBody>
      </p:sp>
      <p:pic>
        <p:nvPicPr>
          <p:cNvPr id="7" name="图片 6">
            <a:extLst>
              <a:ext uri="{FF2B5EF4-FFF2-40B4-BE49-F238E27FC236}">
                <a16:creationId xmlns:a16="http://schemas.microsoft.com/office/drawing/2014/main" id="{C717F178-006E-471A-AD14-8574BE02B0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4973" y="932441"/>
            <a:ext cx="9815334" cy="4434391"/>
          </a:xfrm>
          <a:prstGeom prst="rect">
            <a:avLst/>
          </a:prstGeom>
          <a:ln>
            <a:solidFill>
              <a:schemeClr val="bg1">
                <a:lumMod val="50000"/>
              </a:schemeClr>
            </a:solidFill>
          </a:ln>
        </p:spPr>
      </p:pic>
    </p:spTree>
    <p:extLst>
      <p:ext uri="{BB962C8B-B14F-4D97-AF65-F5344CB8AC3E}">
        <p14:creationId xmlns:p14="http://schemas.microsoft.com/office/powerpoint/2010/main" val="9002674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2000" b="-12000"/>
          </a:stretch>
        </a:blipFill>
        <a:effectLst/>
      </p:bgPr>
    </p:bg>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129D6F8B-30DB-49BB-BD86-24DEB7DA6C4A}"/>
              </a:ext>
            </a:extLst>
          </p:cNvPr>
          <p:cNvSpPr txBox="1"/>
          <p:nvPr/>
        </p:nvSpPr>
        <p:spPr>
          <a:xfrm>
            <a:off x="0" y="4137779"/>
            <a:ext cx="12192000" cy="1392369"/>
          </a:xfrm>
          <a:prstGeom prst="rect">
            <a:avLst/>
          </a:prstGeom>
          <a:solidFill>
            <a:schemeClr val="accent1"/>
          </a:solidFill>
        </p:spPr>
        <p:style>
          <a:lnRef idx="3">
            <a:schemeClr val="lt1"/>
          </a:lnRef>
          <a:fillRef idx="1">
            <a:schemeClr val="accent1"/>
          </a:fillRef>
          <a:effectRef idx="1">
            <a:schemeClr val="accent1"/>
          </a:effectRef>
          <a:fontRef idx="minor">
            <a:schemeClr val="lt1"/>
          </a:fontRef>
        </p:style>
        <p:txBody>
          <a:bodyPr wrap="square" rtlCol="0">
            <a:spAutoFit/>
          </a:bodyPr>
          <a:lstStyle/>
          <a:p>
            <a:pPr>
              <a:lnSpc>
                <a:spcPct val="130000"/>
              </a:lnSpc>
              <a:spcBef>
                <a:spcPts val="600"/>
              </a:spcBef>
            </a:pPr>
            <a:r>
              <a:rPr lang="en-US" altLang="zh-CN" sz="7200" b="1" kern="0" dirty="0">
                <a:solidFill>
                  <a:schemeClr val="bg1"/>
                </a:solidFill>
                <a:latin typeface="微软雅黑" panose="020B0503020204020204" pitchFamily="34" charset="-122"/>
                <a:ea typeface="微软雅黑" panose="020B0503020204020204" pitchFamily="34" charset="-122"/>
                <a:cs typeface="+mn-ea"/>
                <a:sym typeface="+mn-lt"/>
              </a:rPr>
              <a:t>1.</a:t>
            </a:r>
            <a:r>
              <a:rPr lang="zh-CN" altLang="en-US" sz="7200" b="1" kern="0" dirty="0">
                <a:solidFill>
                  <a:schemeClr val="bg1"/>
                </a:solidFill>
                <a:latin typeface="微软雅黑" panose="020B0503020204020204" pitchFamily="34" charset="-122"/>
                <a:ea typeface="微软雅黑" panose="020B0503020204020204" pitchFamily="34" charset="-122"/>
                <a:cs typeface="+mn-ea"/>
                <a:sym typeface="+mn-lt"/>
              </a:rPr>
              <a:t>前景分析</a:t>
            </a:r>
          </a:p>
        </p:txBody>
      </p:sp>
    </p:spTree>
    <p:extLst>
      <p:ext uri="{BB962C8B-B14F-4D97-AF65-F5344CB8AC3E}">
        <p14:creationId xmlns:p14="http://schemas.microsoft.com/office/powerpoint/2010/main" val="205046784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a:extLst>
              <a:ext uri="{FF2B5EF4-FFF2-40B4-BE49-F238E27FC236}">
                <a16:creationId xmlns:a16="http://schemas.microsoft.com/office/drawing/2014/main" id="{D8533FB0-E5AF-468B-98E5-89B4D1EB884D}"/>
              </a:ext>
            </a:extLst>
          </p:cNvPr>
          <p:cNvSpPr>
            <a:spLocks noGrp="1"/>
          </p:cNvSpPr>
          <p:nvPr>
            <p:ph type="subTitle" idx="1"/>
          </p:nvPr>
        </p:nvSpPr>
        <p:spPr>
          <a:xfrm>
            <a:off x="76200" y="259714"/>
            <a:ext cx="2394989" cy="313257"/>
          </a:xfrm>
        </p:spPr>
        <p:txBody>
          <a:bodyPr/>
          <a:lstStyle/>
          <a:p>
            <a:r>
              <a:rPr lang="zh-CN" altLang="en-US" dirty="0"/>
              <a:t>教师信息管理</a:t>
            </a:r>
          </a:p>
        </p:txBody>
      </p:sp>
      <p:sp>
        <p:nvSpPr>
          <p:cNvPr id="6" name="文本框 5">
            <a:extLst>
              <a:ext uri="{FF2B5EF4-FFF2-40B4-BE49-F238E27FC236}">
                <a16:creationId xmlns:a16="http://schemas.microsoft.com/office/drawing/2014/main" id="{6C6FB044-7F69-44EB-8AEE-080CDD644BF2}"/>
              </a:ext>
            </a:extLst>
          </p:cNvPr>
          <p:cNvSpPr txBox="1"/>
          <p:nvPr/>
        </p:nvSpPr>
        <p:spPr>
          <a:xfrm>
            <a:off x="5181698" y="5925559"/>
            <a:ext cx="1261884" cy="345094"/>
          </a:xfrm>
          <a:prstGeom prst="rect">
            <a:avLst/>
          </a:prstGeom>
          <a:noFill/>
        </p:spPr>
        <p:txBody>
          <a:bodyPr wrap="none" rtlCol="0">
            <a:spAutoFit/>
          </a:bodyPr>
          <a:lstStyle/>
          <a:p>
            <a:pPr>
              <a:lnSpc>
                <a:spcPct val="130000"/>
              </a:lnSpc>
              <a:spcBef>
                <a:spcPts val="600"/>
              </a:spcBef>
            </a:pPr>
            <a:r>
              <a:rPr lang="zh-CN" altLang="en-US" sz="1400" kern="0" dirty="0">
                <a:latin typeface="微软雅黑" panose="020B0503020204020204" pitchFamily="34" charset="-122"/>
                <a:ea typeface="微软雅黑" panose="020B0503020204020204" pitchFamily="34" charset="-122"/>
                <a:cs typeface="+mn-ea"/>
                <a:sym typeface="+mn-lt"/>
              </a:rPr>
              <a:t>教师信息查询</a:t>
            </a:r>
          </a:p>
        </p:txBody>
      </p:sp>
      <p:pic>
        <p:nvPicPr>
          <p:cNvPr id="5" name="图片 4">
            <a:extLst>
              <a:ext uri="{FF2B5EF4-FFF2-40B4-BE49-F238E27FC236}">
                <a16:creationId xmlns:a16="http://schemas.microsoft.com/office/drawing/2014/main" id="{A7F367DF-B200-4EE1-A56B-45E555B23D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0183" y="844045"/>
            <a:ext cx="10324914" cy="4676866"/>
          </a:xfrm>
          <a:prstGeom prst="rect">
            <a:avLst/>
          </a:prstGeom>
          <a:ln>
            <a:solidFill>
              <a:schemeClr val="bg1">
                <a:lumMod val="50000"/>
              </a:schemeClr>
            </a:solidFill>
          </a:ln>
        </p:spPr>
      </p:pic>
    </p:spTree>
    <p:extLst>
      <p:ext uri="{BB962C8B-B14F-4D97-AF65-F5344CB8AC3E}">
        <p14:creationId xmlns:p14="http://schemas.microsoft.com/office/powerpoint/2010/main" val="134328842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a:extLst>
              <a:ext uri="{FF2B5EF4-FFF2-40B4-BE49-F238E27FC236}">
                <a16:creationId xmlns:a16="http://schemas.microsoft.com/office/drawing/2014/main" id="{D8533FB0-E5AF-468B-98E5-89B4D1EB884D}"/>
              </a:ext>
            </a:extLst>
          </p:cNvPr>
          <p:cNvSpPr>
            <a:spLocks noGrp="1"/>
          </p:cNvSpPr>
          <p:nvPr>
            <p:ph type="subTitle" idx="1"/>
          </p:nvPr>
        </p:nvSpPr>
        <p:spPr>
          <a:xfrm>
            <a:off x="76200" y="259714"/>
            <a:ext cx="2394989" cy="313257"/>
          </a:xfrm>
        </p:spPr>
        <p:txBody>
          <a:bodyPr/>
          <a:lstStyle/>
          <a:p>
            <a:r>
              <a:rPr lang="zh-CN" altLang="en-US" dirty="0"/>
              <a:t>管理员信息管理</a:t>
            </a:r>
          </a:p>
        </p:txBody>
      </p:sp>
      <p:sp>
        <p:nvSpPr>
          <p:cNvPr id="6" name="文本框 5">
            <a:extLst>
              <a:ext uri="{FF2B5EF4-FFF2-40B4-BE49-F238E27FC236}">
                <a16:creationId xmlns:a16="http://schemas.microsoft.com/office/drawing/2014/main" id="{6C6FB044-7F69-44EB-8AEE-080CDD644BF2}"/>
              </a:ext>
            </a:extLst>
          </p:cNvPr>
          <p:cNvSpPr txBox="1"/>
          <p:nvPr/>
        </p:nvSpPr>
        <p:spPr>
          <a:xfrm>
            <a:off x="5016217" y="5925559"/>
            <a:ext cx="2159566" cy="345094"/>
          </a:xfrm>
          <a:prstGeom prst="rect">
            <a:avLst/>
          </a:prstGeom>
          <a:noFill/>
        </p:spPr>
        <p:txBody>
          <a:bodyPr wrap="none" rtlCol="0">
            <a:spAutoFit/>
          </a:bodyPr>
          <a:lstStyle/>
          <a:p>
            <a:pPr>
              <a:lnSpc>
                <a:spcPct val="130000"/>
              </a:lnSpc>
              <a:spcBef>
                <a:spcPts val="600"/>
              </a:spcBef>
            </a:pPr>
            <a:r>
              <a:rPr lang="zh-CN" altLang="en-US" sz="1400" kern="0" dirty="0">
                <a:latin typeface="微软雅黑" panose="020B0503020204020204" pitchFamily="34" charset="-122"/>
                <a:ea typeface="微软雅黑" panose="020B0503020204020204" pitchFamily="34" charset="-122"/>
                <a:cs typeface="+mn-ea"/>
                <a:sym typeface="+mn-lt"/>
              </a:rPr>
              <a:t>管理员（全部）信息查询</a:t>
            </a:r>
          </a:p>
        </p:txBody>
      </p:sp>
      <p:pic>
        <p:nvPicPr>
          <p:cNvPr id="7" name="图片 6">
            <a:extLst>
              <a:ext uri="{FF2B5EF4-FFF2-40B4-BE49-F238E27FC236}">
                <a16:creationId xmlns:a16="http://schemas.microsoft.com/office/drawing/2014/main" id="{C353D909-4CDE-442A-BE2E-4B1B6CA30B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4141" y="882218"/>
            <a:ext cx="9916998" cy="4538914"/>
          </a:xfrm>
          <a:prstGeom prst="rect">
            <a:avLst/>
          </a:prstGeom>
          <a:ln>
            <a:solidFill>
              <a:schemeClr val="bg1">
                <a:lumMod val="50000"/>
              </a:schemeClr>
            </a:solidFill>
          </a:ln>
        </p:spPr>
      </p:pic>
    </p:spTree>
    <p:extLst>
      <p:ext uri="{BB962C8B-B14F-4D97-AF65-F5344CB8AC3E}">
        <p14:creationId xmlns:p14="http://schemas.microsoft.com/office/powerpoint/2010/main" val="31003391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t="-12000" b="-12000"/>
          </a:stretch>
        </a:blipFill>
        <a:effectLst/>
      </p:bgPr>
    </p:bg>
    <p:spTree>
      <p:nvGrpSpPr>
        <p:cNvPr id="1" name=""/>
        <p:cNvGrpSpPr/>
        <p:nvPr/>
      </p:nvGrpSpPr>
      <p:grpSpPr>
        <a:xfrm>
          <a:off x="0" y="0"/>
          <a:ext cx="0" cy="0"/>
          <a:chOff x="0" y="0"/>
          <a:chExt cx="0" cy="0"/>
        </a:xfrm>
      </p:grpSpPr>
      <p:sp>
        <p:nvSpPr>
          <p:cNvPr id="10" name="矩形 9"/>
          <p:cNvSpPr/>
          <p:nvPr/>
        </p:nvSpPr>
        <p:spPr>
          <a:xfrm>
            <a:off x="659344" y="1560319"/>
            <a:ext cx="3747209" cy="1107996"/>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1" lang="zh-CN" altLang="en-US" sz="6600" b="1" dirty="0">
                <a:solidFill>
                  <a:srgbClr val="FFFFFF"/>
                </a:solidFill>
                <a:effectLst>
                  <a:outerShdw blurRad="50800" dist="38100" dir="2700000" algn="tl" rotWithShape="0">
                    <a:prstClr val="black">
                      <a:alpha val="40000"/>
                    </a:prstClr>
                  </a:outerShdw>
                </a:effectLst>
                <a:ea typeface="微软雅黑" panose="020B0503020204020204" pitchFamily="34" charset="-122"/>
                <a:sym typeface="+mn-lt"/>
              </a:rPr>
              <a:t>感谢聆听</a:t>
            </a:r>
          </a:p>
        </p:txBody>
      </p:sp>
      <p:sp>
        <p:nvSpPr>
          <p:cNvPr id="4" name="文本占位符 3"/>
          <p:cNvSpPr>
            <a:spLocks noGrp="1"/>
          </p:cNvSpPr>
          <p:nvPr>
            <p:ph type="body" sz="quarter" idx="12"/>
          </p:nvPr>
        </p:nvSpPr>
        <p:spPr>
          <a:xfrm>
            <a:off x="659344" y="4457261"/>
            <a:ext cx="9491701" cy="1274195"/>
          </a:xfrm>
        </p:spPr>
        <p:txBody>
          <a:bodyPr/>
          <a:lstStyle/>
          <a:p>
            <a:r>
              <a:rPr lang="en-US" altLang="zh-CN" dirty="0"/>
              <a:t>FOR WATCHING</a:t>
            </a:r>
          </a:p>
        </p:txBody>
      </p:sp>
      <p:sp>
        <p:nvSpPr>
          <p:cNvPr id="5" name="文本占位符 4"/>
          <p:cNvSpPr>
            <a:spLocks noGrp="1"/>
          </p:cNvSpPr>
          <p:nvPr>
            <p:ph type="body" sz="quarter" idx="13"/>
          </p:nvPr>
        </p:nvSpPr>
        <p:spPr>
          <a:xfrm>
            <a:off x="659344" y="2932934"/>
            <a:ext cx="7053534" cy="1274195"/>
          </a:xfrm>
        </p:spPr>
        <p:txBody>
          <a:bodyPr/>
          <a:lstStyle/>
          <a:p>
            <a:r>
              <a:rPr lang="en-US" altLang="zh-CN" dirty="0"/>
              <a:t>THANK YOU</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1">
            <a:lumMod val="60000"/>
            <a:lumOff val="40000"/>
          </a:schemeClr>
        </a:solidFill>
        <a:effectLst/>
      </p:bgPr>
    </p:bg>
    <p:spTree>
      <p:nvGrpSpPr>
        <p:cNvPr id="1" name=""/>
        <p:cNvGrpSpPr/>
        <p:nvPr/>
      </p:nvGrpSpPr>
      <p:grpSpPr>
        <a:xfrm>
          <a:off x="0" y="0"/>
          <a:ext cx="0" cy="0"/>
          <a:chOff x="0" y="0"/>
          <a:chExt cx="0" cy="0"/>
        </a:xfrm>
      </p:grpSpPr>
      <p:sp useBgFill="1">
        <p:nvSpPr>
          <p:cNvPr id="2" name="文本占位符 1"/>
          <p:cNvSpPr>
            <a:spLocks noGrp="1"/>
          </p:cNvSpPr>
          <p:nvPr>
            <p:ph type="body" sz="quarter" idx="10"/>
          </p:nvPr>
        </p:nvSpPr>
        <p:spPr>
          <a:xfrm>
            <a:off x="548467" y="170811"/>
            <a:ext cx="4868117" cy="529569"/>
          </a:xfrm>
        </p:spPr>
        <p:txBody>
          <a:bodyPr/>
          <a:lstStyle/>
          <a:p>
            <a:r>
              <a:rPr kumimoji="1" lang="en-US" altLang="zh-CN" dirty="0">
                <a:cs typeface="+mn-ea"/>
                <a:sym typeface="+mn-lt"/>
              </a:rPr>
              <a:t>PART</a:t>
            </a:r>
            <a:r>
              <a:rPr kumimoji="1" lang="zh-CN" altLang="en-US" dirty="0">
                <a:cs typeface="+mn-ea"/>
                <a:sym typeface="+mn-lt"/>
              </a:rPr>
              <a:t> </a:t>
            </a:r>
            <a:r>
              <a:rPr kumimoji="1" lang="en-US" altLang="zh-CN" dirty="0">
                <a:cs typeface="+mn-ea"/>
                <a:sym typeface="+mn-lt"/>
              </a:rPr>
              <a:t>ONE</a:t>
            </a:r>
            <a:endParaRPr kumimoji="1" lang="zh-CN" altLang="en-US" dirty="0">
              <a:cs typeface="+mn-ea"/>
              <a:sym typeface="+mn-lt"/>
            </a:endParaRPr>
          </a:p>
        </p:txBody>
      </p:sp>
      <p:sp>
        <p:nvSpPr>
          <p:cNvPr id="23" name="矩形 22"/>
          <p:cNvSpPr/>
          <p:nvPr/>
        </p:nvSpPr>
        <p:spPr>
          <a:xfrm>
            <a:off x="846102" y="3922297"/>
            <a:ext cx="3092255" cy="2031325"/>
          </a:xfrm>
          <a:prstGeom prst="rect">
            <a:avLst/>
          </a:prstGeom>
        </p:spPr>
        <p:txBody>
          <a:bodyPr wrap="square">
            <a:spAutoFit/>
          </a:bodyPr>
          <a:lstStyle/>
          <a:p>
            <a:endParaRPr lang="zh-CN" altLang="en-US" dirty="0"/>
          </a:p>
          <a:p>
            <a:r>
              <a:rPr lang="zh-CN" altLang="en-US" dirty="0"/>
              <a:t>在线考试具有易操作、易管理、流程规范等特点，越来越受到人们的青睐，传统的考试方式正面临变革，在线考试模式必将成为未来教育考试的发展趋势。</a:t>
            </a:r>
          </a:p>
        </p:txBody>
      </p:sp>
      <p:sp>
        <p:nvSpPr>
          <p:cNvPr id="24" name="矩形 23"/>
          <p:cNvSpPr/>
          <p:nvPr/>
        </p:nvSpPr>
        <p:spPr>
          <a:xfrm>
            <a:off x="4708280" y="4230159"/>
            <a:ext cx="3092255" cy="2585323"/>
          </a:xfrm>
          <a:prstGeom prst="rect">
            <a:avLst/>
          </a:prstGeom>
        </p:spPr>
        <p:txBody>
          <a:bodyPr wrap="square">
            <a:spAutoFit/>
          </a:bodyPr>
          <a:lstStyle/>
          <a:p>
            <a:pPr lvl="0"/>
            <a:r>
              <a:rPr lang="zh-CN" altLang="en-US" kern="0" dirty="0">
                <a:cs typeface="+mn-ea"/>
                <a:sym typeface="+mn-lt"/>
              </a:rPr>
              <a:t>在线考试系统自从桌面系统被普及后就已经在被使用，从原来的局域网考试，到互联网考试，再到现在的手机在线考试，无论是C/S考试软件架构，还是B/S Web考试软件架构，在线考试系统一直都在不断发展，并在最近几年被广泛应用。</a:t>
            </a:r>
          </a:p>
        </p:txBody>
      </p:sp>
      <p:sp>
        <p:nvSpPr>
          <p:cNvPr id="25" name="矩形 24"/>
          <p:cNvSpPr/>
          <p:nvPr/>
        </p:nvSpPr>
        <p:spPr>
          <a:xfrm>
            <a:off x="8421841" y="4140331"/>
            <a:ext cx="3092255" cy="2217145"/>
          </a:xfrm>
          <a:prstGeom prst="rect">
            <a:avLst/>
          </a:prstGeom>
        </p:spPr>
        <p:txBody>
          <a:bodyPr wrap="square">
            <a:spAutoFit/>
          </a:bodyPr>
          <a:lstStyle/>
          <a:p>
            <a:pPr marL="0" marR="0" lvl="0" indent="0" defTabSz="609600" eaLnBrk="1" fontAlgn="auto" latinLnBrk="0" hangingPunct="1">
              <a:lnSpc>
                <a:spcPct val="130000"/>
              </a:lnSpc>
              <a:spcBef>
                <a:spcPts val="0"/>
              </a:spcBef>
              <a:spcAft>
                <a:spcPts val="0"/>
              </a:spcAft>
              <a:buClrTx/>
              <a:buSzTx/>
              <a:buFontTx/>
              <a:buNone/>
              <a:defRPr/>
            </a:pPr>
            <a:r>
              <a:rPr lang="zh-CN" altLang="en-US" kern="0" dirty="0">
                <a:cs typeface="+mn-ea"/>
                <a:sym typeface="+mn-lt"/>
              </a:rPr>
              <a:t>如今通过在线考试系统可以迅速完成很多工作，让考务工作也变得越来越简单。举行一场考试只要一个网站就可以快速发布，给人们的生活带来了诸多便捷。</a:t>
            </a:r>
            <a:endParaRPr kumimoji="0" lang="zh-CN" altLang="en-US" b="0" i="0" u="none" strike="noStrike" kern="0" cap="none" spc="0" normalizeH="0" baseline="0" noProof="0" dirty="0">
              <a:ln>
                <a:noFill/>
              </a:ln>
              <a:solidFill>
                <a:srgbClr val="FFFFFF"/>
              </a:solidFill>
              <a:effectLst/>
              <a:uLnTx/>
              <a:uFillTx/>
              <a:cs typeface="+mn-ea"/>
              <a:sym typeface="+mn-lt"/>
            </a:endParaRPr>
          </a:p>
        </p:txBody>
      </p:sp>
      <p:grpSp>
        <p:nvGrpSpPr>
          <p:cNvPr id="27" name="组 26"/>
          <p:cNvGrpSpPr/>
          <p:nvPr/>
        </p:nvGrpSpPr>
        <p:grpSpPr>
          <a:xfrm>
            <a:off x="943941" y="3367370"/>
            <a:ext cx="708304" cy="708303"/>
            <a:chOff x="943941" y="3367370"/>
            <a:chExt cx="708304" cy="708303"/>
          </a:xfrm>
          <a:solidFill>
            <a:schemeClr val="accent1">
              <a:lumMod val="50000"/>
            </a:schemeClr>
          </a:solidFill>
        </p:grpSpPr>
        <p:sp>
          <p:nvSpPr>
            <p:cNvPr id="28" name="椭圆 27"/>
            <p:cNvSpPr/>
            <p:nvPr/>
          </p:nvSpPr>
          <p:spPr>
            <a:xfrm>
              <a:off x="943941" y="3367370"/>
              <a:ext cx="708304" cy="7083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3200" b="1" i="0" u="none" strike="noStrike" kern="0" cap="none" spc="0" normalizeH="0" baseline="0" noProof="0" dirty="0">
                <a:ln>
                  <a:noFill/>
                </a:ln>
                <a:solidFill>
                  <a:schemeClr val="tx1">
                    <a:lumMod val="85000"/>
                    <a:lumOff val="15000"/>
                  </a:schemeClr>
                </a:solidFill>
                <a:effectLst/>
                <a:uLnTx/>
                <a:uFillTx/>
                <a:cs typeface="+mn-ea"/>
                <a:sym typeface="+mn-lt"/>
              </a:endParaRPr>
            </a:p>
          </p:txBody>
        </p:sp>
        <p:sp>
          <p:nvSpPr>
            <p:cNvPr id="29" name="矩形 28"/>
            <p:cNvSpPr/>
            <p:nvPr/>
          </p:nvSpPr>
          <p:spPr>
            <a:xfrm>
              <a:off x="1102549" y="3421522"/>
              <a:ext cx="413896" cy="584775"/>
            </a:xfrm>
            <a:prstGeom prst="rect">
              <a:avLst/>
            </a:prstGeom>
            <a:grpFill/>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3200" b="1" i="0" u="none" strike="noStrike" kern="0" cap="none" spc="0" normalizeH="0" baseline="0" noProof="0" dirty="0">
                  <a:ln>
                    <a:noFill/>
                  </a:ln>
                  <a:solidFill>
                    <a:srgbClr val="FFFFFF"/>
                  </a:solidFill>
                  <a:effectLst/>
                  <a:uLnTx/>
                  <a:uFillTx/>
                  <a:cs typeface="+mn-ea"/>
                  <a:sym typeface="+mn-lt"/>
                </a:rPr>
                <a:t>1</a:t>
              </a:r>
              <a:endParaRPr kumimoji="0" lang="zh-CN" altLang="en-US" sz="3200" b="1" i="0" u="none" strike="noStrike" kern="0" cap="none" spc="0" normalizeH="0" baseline="0" noProof="0" dirty="0">
                <a:ln>
                  <a:noFill/>
                </a:ln>
                <a:solidFill>
                  <a:srgbClr val="FFFFFF"/>
                </a:solidFill>
                <a:effectLst/>
                <a:uLnTx/>
                <a:uFillTx/>
                <a:cs typeface="+mn-ea"/>
                <a:sym typeface="+mn-lt"/>
              </a:endParaRPr>
            </a:p>
          </p:txBody>
        </p:sp>
      </p:grpSp>
      <p:grpSp>
        <p:nvGrpSpPr>
          <p:cNvPr id="31" name="组 30"/>
          <p:cNvGrpSpPr/>
          <p:nvPr/>
        </p:nvGrpSpPr>
        <p:grpSpPr>
          <a:xfrm>
            <a:off x="4708280" y="3386725"/>
            <a:ext cx="708304" cy="708303"/>
            <a:chOff x="4708280" y="3386725"/>
            <a:chExt cx="708304" cy="708303"/>
          </a:xfrm>
          <a:solidFill>
            <a:schemeClr val="accent1">
              <a:lumMod val="50000"/>
            </a:schemeClr>
          </a:solidFill>
        </p:grpSpPr>
        <p:sp>
          <p:nvSpPr>
            <p:cNvPr id="32" name="椭圆 31"/>
            <p:cNvSpPr/>
            <p:nvPr/>
          </p:nvSpPr>
          <p:spPr>
            <a:xfrm>
              <a:off x="4708280" y="3386725"/>
              <a:ext cx="708304" cy="7083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3200" b="1" i="0" u="none" strike="noStrike" kern="0" cap="none" spc="0" normalizeH="0" baseline="0" noProof="0" dirty="0">
                <a:ln>
                  <a:noFill/>
                </a:ln>
                <a:solidFill>
                  <a:schemeClr val="tx1">
                    <a:lumMod val="85000"/>
                    <a:lumOff val="15000"/>
                  </a:schemeClr>
                </a:solidFill>
                <a:effectLst/>
                <a:uLnTx/>
                <a:uFillTx/>
                <a:cs typeface="+mn-ea"/>
                <a:sym typeface="+mn-lt"/>
              </a:endParaRPr>
            </a:p>
          </p:txBody>
        </p:sp>
        <p:sp>
          <p:nvSpPr>
            <p:cNvPr id="33" name="矩形 32"/>
            <p:cNvSpPr/>
            <p:nvPr/>
          </p:nvSpPr>
          <p:spPr>
            <a:xfrm>
              <a:off x="4866888" y="3440877"/>
              <a:ext cx="413896" cy="584775"/>
            </a:xfrm>
            <a:prstGeom prst="rect">
              <a:avLst/>
            </a:prstGeom>
            <a:grpFill/>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3200" b="1" i="0" u="none" strike="noStrike" kern="0" cap="none" spc="0" normalizeH="0" baseline="0" noProof="0" dirty="0">
                  <a:ln>
                    <a:noFill/>
                  </a:ln>
                  <a:solidFill>
                    <a:srgbClr val="FFFFFF"/>
                  </a:solidFill>
                  <a:effectLst/>
                  <a:uLnTx/>
                  <a:uFillTx/>
                  <a:cs typeface="+mn-ea"/>
                  <a:sym typeface="+mn-lt"/>
                </a:rPr>
                <a:t>2</a:t>
              </a:r>
              <a:endParaRPr kumimoji="0" lang="zh-CN" altLang="en-US" sz="3200" b="1" i="0" u="none" strike="noStrike" kern="0" cap="none" spc="0" normalizeH="0" baseline="0" noProof="0" dirty="0">
                <a:ln>
                  <a:noFill/>
                </a:ln>
                <a:solidFill>
                  <a:srgbClr val="FFFFFF"/>
                </a:solidFill>
                <a:effectLst/>
                <a:uLnTx/>
                <a:uFillTx/>
                <a:cs typeface="+mn-ea"/>
                <a:sym typeface="+mn-lt"/>
              </a:endParaRPr>
            </a:p>
          </p:txBody>
        </p:sp>
      </p:grpSp>
      <p:grpSp>
        <p:nvGrpSpPr>
          <p:cNvPr id="35" name="组 34"/>
          <p:cNvGrpSpPr/>
          <p:nvPr/>
        </p:nvGrpSpPr>
        <p:grpSpPr>
          <a:xfrm>
            <a:off x="8421841" y="3394205"/>
            <a:ext cx="708304" cy="708303"/>
            <a:chOff x="8421841" y="3394205"/>
            <a:chExt cx="708304" cy="708303"/>
          </a:xfrm>
          <a:solidFill>
            <a:schemeClr val="accent1">
              <a:lumMod val="50000"/>
            </a:schemeClr>
          </a:solidFill>
        </p:grpSpPr>
        <p:sp>
          <p:nvSpPr>
            <p:cNvPr id="36" name="椭圆 35"/>
            <p:cNvSpPr/>
            <p:nvPr/>
          </p:nvSpPr>
          <p:spPr>
            <a:xfrm>
              <a:off x="8421841" y="3394205"/>
              <a:ext cx="708304" cy="7083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3200" b="1" i="0" u="none" strike="noStrike" kern="0" cap="none" spc="0" normalizeH="0" baseline="0" noProof="0" dirty="0">
                <a:ln>
                  <a:noFill/>
                </a:ln>
                <a:solidFill>
                  <a:schemeClr val="tx1">
                    <a:lumMod val="85000"/>
                    <a:lumOff val="15000"/>
                  </a:schemeClr>
                </a:solidFill>
                <a:effectLst/>
                <a:uLnTx/>
                <a:uFillTx/>
                <a:cs typeface="+mn-ea"/>
                <a:sym typeface="+mn-lt"/>
              </a:endParaRPr>
            </a:p>
          </p:txBody>
        </p:sp>
        <p:sp>
          <p:nvSpPr>
            <p:cNvPr id="37" name="矩形 36"/>
            <p:cNvSpPr/>
            <p:nvPr/>
          </p:nvSpPr>
          <p:spPr>
            <a:xfrm>
              <a:off x="8580449" y="3448357"/>
              <a:ext cx="413896" cy="584775"/>
            </a:xfrm>
            <a:prstGeom prst="rect">
              <a:avLst/>
            </a:prstGeom>
            <a:grpFill/>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3200" b="1" i="0" u="none" strike="noStrike" kern="0" cap="none" spc="0" normalizeH="0" baseline="0" noProof="0" dirty="0">
                  <a:ln>
                    <a:noFill/>
                  </a:ln>
                  <a:solidFill>
                    <a:srgbClr val="FFFFFF"/>
                  </a:solidFill>
                  <a:effectLst/>
                  <a:uLnTx/>
                  <a:uFillTx/>
                  <a:cs typeface="+mn-ea"/>
                  <a:sym typeface="+mn-lt"/>
                </a:rPr>
                <a:t>3</a:t>
              </a:r>
              <a:endParaRPr kumimoji="0" lang="zh-CN" altLang="en-US" sz="3200" b="1" i="0" u="none" strike="noStrike" kern="0" cap="none" spc="0" normalizeH="0" baseline="0" noProof="0" dirty="0">
                <a:ln>
                  <a:noFill/>
                </a:ln>
                <a:solidFill>
                  <a:srgbClr val="FFFFFF"/>
                </a:solidFill>
                <a:effectLst/>
                <a:uLnTx/>
                <a:uFillTx/>
                <a:cs typeface="+mn-ea"/>
                <a:sym typeface="+mn-lt"/>
              </a:endParaRPr>
            </a:p>
          </p:txBody>
        </p:sp>
      </p:grpSp>
      <p:pic>
        <p:nvPicPr>
          <p:cNvPr id="4" name="图片 3">
            <a:extLst>
              <a:ext uri="{FF2B5EF4-FFF2-40B4-BE49-F238E27FC236}">
                <a16:creationId xmlns:a16="http://schemas.microsoft.com/office/drawing/2014/main" id="{8AFBF3FA-D9AB-4589-B520-FB8DCC05183F}"/>
              </a:ext>
            </a:extLst>
          </p:cNvPr>
          <p:cNvPicPr>
            <a:picLocks noChangeAspect="1"/>
          </p:cNvPicPr>
          <p:nvPr/>
        </p:nvPicPr>
        <p:blipFill>
          <a:blip r:embed="rId3"/>
          <a:stretch>
            <a:fillRect/>
          </a:stretch>
        </p:blipFill>
        <p:spPr>
          <a:xfrm>
            <a:off x="1102549" y="1097557"/>
            <a:ext cx="2522649" cy="2005030"/>
          </a:xfrm>
          <a:prstGeom prst="rect">
            <a:avLst/>
          </a:prstGeom>
        </p:spPr>
      </p:pic>
      <p:pic>
        <p:nvPicPr>
          <p:cNvPr id="6" name="图片 5">
            <a:extLst>
              <a:ext uri="{FF2B5EF4-FFF2-40B4-BE49-F238E27FC236}">
                <a16:creationId xmlns:a16="http://schemas.microsoft.com/office/drawing/2014/main" id="{0A1073C9-0008-46E6-9ECD-1667E0E43608}"/>
              </a:ext>
            </a:extLst>
          </p:cNvPr>
          <p:cNvPicPr>
            <a:picLocks noChangeAspect="1"/>
          </p:cNvPicPr>
          <p:nvPr/>
        </p:nvPicPr>
        <p:blipFill>
          <a:blip r:embed="rId4"/>
          <a:stretch>
            <a:fillRect/>
          </a:stretch>
        </p:blipFill>
        <p:spPr>
          <a:xfrm>
            <a:off x="4866888" y="1097556"/>
            <a:ext cx="2672756" cy="2024511"/>
          </a:xfrm>
          <a:prstGeom prst="rect">
            <a:avLst/>
          </a:prstGeom>
        </p:spPr>
      </p:pic>
      <p:pic>
        <p:nvPicPr>
          <p:cNvPr id="8" name="图片 7">
            <a:extLst>
              <a:ext uri="{FF2B5EF4-FFF2-40B4-BE49-F238E27FC236}">
                <a16:creationId xmlns:a16="http://schemas.microsoft.com/office/drawing/2014/main" id="{6BDBF383-22AC-4BC0-A7B1-49A7E0CC6352}"/>
              </a:ext>
            </a:extLst>
          </p:cNvPr>
          <p:cNvPicPr>
            <a:picLocks noChangeAspect="1"/>
          </p:cNvPicPr>
          <p:nvPr/>
        </p:nvPicPr>
        <p:blipFill>
          <a:blip r:embed="rId5"/>
          <a:stretch>
            <a:fillRect/>
          </a:stretch>
        </p:blipFill>
        <p:spPr>
          <a:xfrm>
            <a:off x="8496127" y="1097556"/>
            <a:ext cx="2672756" cy="205409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椭圆 8">
            <a:extLst>
              <a:ext uri="{FF2B5EF4-FFF2-40B4-BE49-F238E27FC236}">
                <a16:creationId xmlns:a16="http://schemas.microsoft.com/office/drawing/2014/main" id="{D9816DF3-2459-4DF4-BDE1-7C80FD60DDA3}"/>
              </a:ext>
            </a:extLst>
          </p:cNvPr>
          <p:cNvSpPr/>
          <p:nvPr/>
        </p:nvSpPr>
        <p:spPr>
          <a:xfrm>
            <a:off x="691797" y="1625492"/>
            <a:ext cx="4205764" cy="397586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400" dirty="0">
              <a:latin typeface="微软雅黑" panose="020B0503020204020204" pitchFamily="34" charset="-122"/>
              <a:ea typeface="微软雅黑" panose="020B0503020204020204" pitchFamily="34" charset="-122"/>
            </a:endParaRPr>
          </a:p>
        </p:txBody>
      </p:sp>
      <p:sp>
        <p:nvSpPr>
          <p:cNvPr id="2" name="文本占位符 1"/>
          <p:cNvSpPr>
            <a:spLocks noGrp="1"/>
          </p:cNvSpPr>
          <p:nvPr>
            <p:ph type="body" sz="quarter" idx="10"/>
          </p:nvPr>
        </p:nvSpPr>
        <p:spPr/>
        <p:txBody>
          <a:bodyPr/>
          <a:lstStyle/>
          <a:p>
            <a:r>
              <a:rPr kumimoji="1" lang="en-US" altLang="zh-CN" dirty="0">
                <a:cs typeface="+mn-ea"/>
                <a:sym typeface="+mn-lt"/>
              </a:rPr>
              <a:t>PART</a:t>
            </a:r>
            <a:r>
              <a:rPr kumimoji="1" lang="zh-CN" altLang="en-US" dirty="0">
                <a:cs typeface="+mn-ea"/>
                <a:sym typeface="+mn-lt"/>
              </a:rPr>
              <a:t> </a:t>
            </a:r>
            <a:r>
              <a:rPr kumimoji="1" lang="en-US" altLang="zh-CN" dirty="0">
                <a:cs typeface="+mn-ea"/>
                <a:sym typeface="+mn-lt"/>
              </a:rPr>
              <a:t>ONE</a:t>
            </a:r>
            <a:endParaRPr kumimoji="1" lang="zh-CN" altLang="en-US" dirty="0">
              <a:cs typeface="+mn-ea"/>
              <a:sym typeface="+mn-lt"/>
            </a:endParaRPr>
          </a:p>
        </p:txBody>
      </p:sp>
      <p:sp>
        <p:nvSpPr>
          <p:cNvPr id="13" name="文本框 12"/>
          <p:cNvSpPr txBox="1"/>
          <p:nvPr/>
        </p:nvSpPr>
        <p:spPr>
          <a:xfrm>
            <a:off x="4601845" y="483870"/>
            <a:ext cx="4874260" cy="66611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3735" b="1" i="0" u="none" strike="noStrike" kern="0" cap="none" spc="0" normalizeH="0" baseline="0" noProof="0" dirty="0">
                <a:ln>
                  <a:noFill/>
                </a:ln>
                <a:solidFill>
                  <a:schemeClr val="accent1"/>
                </a:solidFill>
                <a:effectLst/>
                <a:uLnTx/>
                <a:uFillTx/>
                <a:cs typeface="+mn-ea"/>
                <a:sym typeface="+mn-lt"/>
              </a:rPr>
              <a:t>前</a:t>
            </a:r>
            <a:r>
              <a:rPr kumimoji="0" lang="en-US" altLang="zh-CN" sz="3735" b="1" i="0" u="none" strike="noStrike" kern="0" cap="none" spc="0" normalizeH="0" baseline="0" noProof="0" dirty="0">
                <a:ln>
                  <a:noFill/>
                </a:ln>
                <a:solidFill>
                  <a:schemeClr val="accent1"/>
                </a:solidFill>
                <a:effectLst/>
                <a:uLnTx/>
                <a:uFillTx/>
                <a:cs typeface="+mn-ea"/>
                <a:sym typeface="+mn-lt"/>
              </a:rPr>
              <a:t>  </a:t>
            </a:r>
            <a:r>
              <a:rPr kumimoji="0" lang="zh-CN" altLang="en-US" sz="3735" b="1" i="0" u="none" strike="noStrike" kern="0" cap="none" spc="0" normalizeH="0" baseline="0" noProof="0" dirty="0">
                <a:ln>
                  <a:noFill/>
                </a:ln>
                <a:solidFill>
                  <a:schemeClr val="accent1"/>
                </a:solidFill>
                <a:effectLst/>
                <a:uLnTx/>
                <a:uFillTx/>
                <a:cs typeface="+mn-ea"/>
                <a:sym typeface="+mn-lt"/>
              </a:rPr>
              <a:t>景</a:t>
            </a:r>
            <a:r>
              <a:rPr kumimoji="0" lang="en-US" altLang="zh-CN" sz="3735" b="1" i="0" u="none" strike="noStrike" kern="0" cap="none" spc="0" normalizeH="0" baseline="0" noProof="0" dirty="0">
                <a:ln>
                  <a:noFill/>
                </a:ln>
                <a:solidFill>
                  <a:schemeClr val="accent1"/>
                </a:solidFill>
                <a:effectLst/>
                <a:uLnTx/>
                <a:uFillTx/>
                <a:cs typeface="+mn-ea"/>
                <a:sym typeface="+mn-lt"/>
              </a:rPr>
              <a:t>  </a:t>
            </a:r>
            <a:r>
              <a:rPr kumimoji="0" lang="zh-CN" altLang="en-US" sz="3735" b="1" i="0" u="none" strike="noStrike" kern="0" cap="none" spc="0" normalizeH="0" baseline="0" noProof="0" dirty="0">
                <a:ln>
                  <a:noFill/>
                </a:ln>
                <a:solidFill>
                  <a:schemeClr val="accent1"/>
                </a:solidFill>
                <a:effectLst/>
                <a:uLnTx/>
                <a:uFillTx/>
                <a:cs typeface="+mn-ea"/>
                <a:sym typeface="+mn-lt"/>
              </a:rPr>
              <a:t>分</a:t>
            </a:r>
            <a:r>
              <a:rPr kumimoji="0" lang="en-US" altLang="zh-CN" sz="3735" b="1" i="0" u="none" strike="noStrike" kern="0" cap="none" spc="0" normalizeH="0" baseline="0" noProof="0" dirty="0">
                <a:ln>
                  <a:noFill/>
                </a:ln>
                <a:solidFill>
                  <a:schemeClr val="accent1"/>
                </a:solidFill>
                <a:effectLst/>
                <a:uLnTx/>
                <a:uFillTx/>
                <a:cs typeface="+mn-ea"/>
                <a:sym typeface="+mn-lt"/>
              </a:rPr>
              <a:t>  </a:t>
            </a:r>
            <a:r>
              <a:rPr kumimoji="0" lang="zh-CN" altLang="en-US" sz="3735" b="1" i="0" u="none" strike="noStrike" kern="0" cap="none" spc="0" normalizeH="0" baseline="0" noProof="0" dirty="0">
                <a:ln>
                  <a:noFill/>
                </a:ln>
                <a:solidFill>
                  <a:schemeClr val="accent1"/>
                </a:solidFill>
                <a:effectLst/>
                <a:uLnTx/>
                <a:uFillTx/>
                <a:cs typeface="+mn-ea"/>
                <a:sym typeface="+mn-lt"/>
              </a:rPr>
              <a:t>析</a:t>
            </a:r>
          </a:p>
        </p:txBody>
      </p:sp>
      <p:sp>
        <p:nvSpPr>
          <p:cNvPr id="14" name="矩形 13"/>
          <p:cNvSpPr/>
          <p:nvPr/>
        </p:nvSpPr>
        <p:spPr>
          <a:xfrm>
            <a:off x="5571003" y="2370754"/>
            <a:ext cx="2861588" cy="3307715"/>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defRPr/>
            </a:pPr>
            <a:r>
              <a:rPr kumimoji="0" lang="en-US" sz="1335" b="0" i="0" u="none" strike="noStrike" kern="0" cap="none" spc="0" normalizeH="0" baseline="0" noProof="0" dirty="0">
                <a:ln>
                  <a:noFill/>
                </a:ln>
                <a:solidFill>
                  <a:srgbClr val="000000"/>
                </a:solidFill>
                <a:effectLst/>
                <a:uLnTx/>
                <a:uFillTx/>
                <a:cs typeface="+mn-ea"/>
                <a:sym typeface="+mn-lt"/>
              </a:rPr>
              <a:t>       </a:t>
            </a:r>
            <a:r>
              <a:rPr kumimoji="0" sz="1335" b="0" i="0" u="none" strike="noStrike" kern="0" cap="none" spc="0" normalizeH="0" baseline="0" noProof="0" dirty="0">
                <a:ln>
                  <a:noFill/>
                </a:ln>
                <a:solidFill>
                  <a:srgbClr val="000000"/>
                </a:solidFill>
                <a:effectLst/>
                <a:uLnTx/>
                <a:uFillTx/>
                <a:cs typeface="+mn-ea"/>
                <a:sym typeface="+mn-lt"/>
              </a:rPr>
              <a:t>传统线下考试已经发展历史悠久，人们在这过程中不断完善，也促进了在线考试的发展，如在线考试防作弊设置，特别是随机组卷是线下考试无法比拟的一种复杂组卷模式。</a:t>
            </a:r>
          </a:p>
          <a:p>
            <a:pPr marL="0" marR="0" lvl="0" indent="0" defTabSz="914400" eaLnBrk="1" fontAlgn="auto" latinLnBrk="0" hangingPunct="1">
              <a:lnSpc>
                <a:spcPct val="130000"/>
              </a:lnSpc>
              <a:spcBef>
                <a:spcPts val="0"/>
              </a:spcBef>
              <a:spcAft>
                <a:spcPts val="0"/>
              </a:spcAft>
              <a:buClrTx/>
              <a:buSzTx/>
              <a:buFontTx/>
              <a:buNone/>
              <a:defRPr/>
            </a:pPr>
            <a:r>
              <a:rPr kumimoji="0" lang="en-US" sz="1335" b="0" i="0" u="none" strike="noStrike" kern="0" cap="none" spc="0" normalizeH="0" baseline="0" noProof="0" dirty="0">
                <a:ln>
                  <a:noFill/>
                </a:ln>
                <a:solidFill>
                  <a:srgbClr val="000000"/>
                </a:solidFill>
                <a:effectLst/>
                <a:uLnTx/>
                <a:uFillTx/>
                <a:cs typeface="+mn-ea"/>
                <a:sym typeface="+mn-lt"/>
              </a:rPr>
              <a:t>       </a:t>
            </a:r>
            <a:r>
              <a:rPr kumimoji="0" sz="1335" b="0" i="0" u="none" strike="noStrike" kern="0" cap="none" spc="0" normalizeH="0" baseline="0" noProof="0" dirty="0">
                <a:ln>
                  <a:noFill/>
                </a:ln>
                <a:solidFill>
                  <a:srgbClr val="000000"/>
                </a:solidFill>
                <a:effectLst/>
                <a:uLnTx/>
                <a:uFillTx/>
                <a:cs typeface="+mn-ea"/>
                <a:sym typeface="+mn-lt"/>
              </a:rPr>
              <a:t>在桌面操作系统普及之前，如果你要参加一场考试，你必须在指定地点指定场所带好证件在特定座位上等待考官发纸质试卷，然后亲手做题交卷，最后还要老师阅卷，成绩统计再排名出成绩。</a:t>
            </a:r>
          </a:p>
        </p:txBody>
      </p:sp>
      <p:sp>
        <p:nvSpPr>
          <p:cNvPr id="15" name="矩形 14"/>
          <p:cNvSpPr/>
          <p:nvPr/>
        </p:nvSpPr>
        <p:spPr>
          <a:xfrm>
            <a:off x="8415655" y="2374265"/>
            <a:ext cx="3504565" cy="895350"/>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defRPr/>
            </a:pPr>
            <a:r>
              <a:rPr sz="1335" kern="0" noProof="0" dirty="0">
                <a:ln>
                  <a:noFill/>
                </a:ln>
                <a:solidFill>
                  <a:srgbClr val="000000"/>
                </a:solidFill>
                <a:effectLst/>
                <a:uLnTx/>
                <a:uFillTx/>
                <a:cs typeface="+mn-ea"/>
                <a:sym typeface="+mn-lt"/>
              </a:rPr>
              <a:t>但是自从桌面系统被广泛使用后，人们将传统考试搬到了计算机电脑上完成，实现了很多传统考试不能完成的工作。</a:t>
            </a:r>
            <a:endParaRPr kumimoji="0" lang="zh-CN" altLang="en-US" sz="1335" b="0" i="0" u="none" strike="noStrike" kern="0" cap="none" spc="0" normalizeH="0" baseline="0" noProof="0" dirty="0">
              <a:ln>
                <a:noFill/>
              </a:ln>
              <a:solidFill>
                <a:srgbClr val="000000"/>
              </a:solidFill>
              <a:effectLst/>
              <a:uLnTx/>
              <a:uFillTx/>
              <a:cs typeface="+mn-ea"/>
              <a:sym typeface="+mn-lt"/>
            </a:endParaRPr>
          </a:p>
        </p:txBody>
      </p:sp>
      <p:sp>
        <p:nvSpPr>
          <p:cNvPr id="17" name="矩形 16"/>
          <p:cNvSpPr/>
          <p:nvPr/>
        </p:nvSpPr>
        <p:spPr>
          <a:xfrm>
            <a:off x="8779554" y="4928004"/>
            <a:ext cx="553545" cy="553545"/>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sysClr val="windowText" lastClr="000000"/>
              </a:solidFill>
              <a:effectLst/>
              <a:uLnTx/>
              <a:uFillTx/>
              <a:cs typeface="+mn-ea"/>
              <a:sym typeface="+mn-lt"/>
            </a:endParaRPr>
          </a:p>
        </p:txBody>
      </p:sp>
      <p:sp>
        <p:nvSpPr>
          <p:cNvPr id="20" name="矩形 19"/>
          <p:cNvSpPr/>
          <p:nvPr/>
        </p:nvSpPr>
        <p:spPr>
          <a:xfrm>
            <a:off x="9501922" y="4198820"/>
            <a:ext cx="553545" cy="553545"/>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sysClr val="windowText" lastClr="000000"/>
              </a:solidFill>
              <a:effectLst/>
              <a:uLnTx/>
              <a:uFillTx/>
              <a:cs typeface="+mn-ea"/>
              <a:sym typeface="+mn-lt"/>
            </a:endParaRPr>
          </a:p>
        </p:txBody>
      </p:sp>
      <p:sp>
        <p:nvSpPr>
          <p:cNvPr id="23" name="矩形 22"/>
          <p:cNvSpPr/>
          <p:nvPr/>
        </p:nvSpPr>
        <p:spPr>
          <a:xfrm>
            <a:off x="10224291" y="4928004"/>
            <a:ext cx="553545" cy="553545"/>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sysClr val="windowText" lastClr="000000"/>
              </a:solidFill>
              <a:effectLst/>
              <a:uLnTx/>
              <a:uFillTx/>
              <a:cs typeface="+mn-ea"/>
              <a:sym typeface="+mn-lt"/>
            </a:endParaRPr>
          </a:p>
        </p:txBody>
      </p:sp>
      <p:sp>
        <p:nvSpPr>
          <p:cNvPr id="26" name="矩形 25"/>
          <p:cNvSpPr/>
          <p:nvPr/>
        </p:nvSpPr>
        <p:spPr>
          <a:xfrm>
            <a:off x="8779554" y="4198820"/>
            <a:ext cx="553545" cy="55354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sysClr val="windowText" lastClr="000000"/>
              </a:solidFill>
              <a:effectLst/>
              <a:uLnTx/>
              <a:uFillTx/>
              <a:cs typeface="+mn-ea"/>
              <a:sym typeface="+mn-lt"/>
            </a:endParaRPr>
          </a:p>
        </p:txBody>
      </p:sp>
      <p:sp>
        <p:nvSpPr>
          <p:cNvPr id="29" name="矩形 28"/>
          <p:cNvSpPr/>
          <p:nvPr/>
        </p:nvSpPr>
        <p:spPr>
          <a:xfrm>
            <a:off x="9501922" y="4928004"/>
            <a:ext cx="553545" cy="55354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sysClr val="windowText" lastClr="000000"/>
              </a:solidFill>
              <a:effectLst/>
              <a:uLnTx/>
              <a:uFillTx/>
              <a:cs typeface="+mn-ea"/>
              <a:sym typeface="+mn-lt"/>
            </a:endParaRPr>
          </a:p>
        </p:txBody>
      </p:sp>
      <p:sp>
        <p:nvSpPr>
          <p:cNvPr id="32" name="矩形 31"/>
          <p:cNvSpPr/>
          <p:nvPr/>
        </p:nvSpPr>
        <p:spPr>
          <a:xfrm>
            <a:off x="10224291" y="4198820"/>
            <a:ext cx="553545" cy="55354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sysClr val="windowText" lastClr="000000"/>
              </a:solidFill>
              <a:effectLst/>
              <a:uLnTx/>
              <a:uFillTx/>
              <a:cs typeface="+mn-ea"/>
              <a:sym typeface="+mn-lt"/>
            </a:endParaRPr>
          </a:p>
        </p:txBody>
      </p:sp>
      <p:sp>
        <p:nvSpPr>
          <p:cNvPr id="35" name="矩形 34"/>
          <p:cNvSpPr/>
          <p:nvPr/>
        </p:nvSpPr>
        <p:spPr>
          <a:xfrm>
            <a:off x="10946658" y="4928004"/>
            <a:ext cx="553545" cy="55354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sysClr val="windowText" lastClr="000000"/>
              </a:solidFill>
              <a:effectLst/>
              <a:uLnTx/>
              <a:uFillTx/>
              <a:cs typeface="+mn-ea"/>
              <a:sym typeface="+mn-lt"/>
            </a:endParaRPr>
          </a:p>
        </p:txBody>
      </p:sp>
      <p:sp>
        <p:nvSpPr>
          <p:cNvPr id="38" name="矩形 37"/>
          <p:cNvSpPr/>
          <p:nvPr/>
        </p:nvSpPr>
        <p:spPr>
          <a:xfrm>
            <a:off x="10946658" y="4198820"/>
            <a:ext cx="553545" cy="553545"/>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sysClr val="windowText" lastClr="000000"/>
              </a:solidFill>
              <a:effectLst/>
              <a:uLnTx/>
              <a:uFillTx/>
              <a:cs typeface="+mn-ea"/>
              <a:sym typeface="+mn-lt"/>
            </a:endParaRPr>
          </a:p>
        </p:txBody>
      </p:sp>
      <p:pic>
        <p:nvPicPr>
          <p:cNvPr id="6" name="图片 5">
            <a:extLst>
              <a:ext uri="{FF2B5EF4-FFF2-40B4-BE49-F238E27FC236}">
                <a16:creationId xmlns:a16="http://schemas.microsoft.com/office/drawing/2014/main" id="{67186DE9-535B-47C9-AD9A-FAB47CEABDB3}"/>
              </a:ext>
            </a:extLst>
          </p:cNvPr>
          <p:cNvPicPr>
            <a:picLocks noChangeAspect="1"/>
          </p:cNvPicPr>
          <p:nvPr/>
        </p:nvPicPr>
        <p:blipFill>
          <a:blip r:embed="rId3"/>
          <a:stretch>
            <a:fillRect/>
          </a:stretch>
        </p:blipFill>
        <p:spPr>
          <a:xfrm>
            <a:off x="819500" y="1745297"/>
            <a:ext cx="3950357" cy="3736252"/>
          </a:xfrm>
          <a:prstGeom prst="ellipse">
            <a:avLst/>
          </a:prstGeom>
          <a:ln>
            <a:noFill/>
          </a:ln>
          <a:effectLst>
            <a:softEdge rad="112500"/>
          </a:effec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2000" b="-12000"/>
          </a:stretch>
        </a:blipFill>
        <a:effectLst/>
      </p:bgPr>
    </p:bg>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129D6F8B-30DB-49BB-BD86-24DEB7DA6C4A}"/>
              </a:ext>
            </a:extLst>
          </p:cNvPr>
          <p:cNvSpPr txBox="1"/>
          <p:nvPr/>
        </p:nvSpPr>
        <p:spPr>
          <a:xfrm>
            <a:off x="0" y="4137779"/>
            <a:ext cx="12192000" cy="1392369"/>
          </a:xfrm>
          <a:prstGeom prst="rect">
            <a:avLst/>
          </a:prstGeom>
          <a:solidFill>
            <a:schemeClr val="accent1"/>
          </a:solidFill>
        </p:spPr>
        <p:style>
          <a:lnRef idx="3">
            <a:schemeClr val="lt1"/>
          </a:lnRef>
          <a:fillRef idx="1">
            <a:schemeClr val="accent1"/>
          </a:fillRef>
          <a:effectRef idx="1">
            <a:schemeClr val="accent1"/>
          </a:effectRef>
          <a:fontRef idx="minor">
            <a:schemeClr val="lt1"/>
          </a:fontRef>
        </p:style>
        <p:txBody>
          <a:bodyPr wrap="square" rtlCol="0">
            <a:spAutoFit/>
          </a:bodyPr>
          <a:lstStyle/>
          <a:p>
            <a:pPr>
              <a:lnSpc>
                <a:spcPct val="130000"/>
              </a:lnSpc>
              <a:spcBef>
                <a:spcPts val="600"/>
              </a:spcBef>
            </a:pPr>
            <a:r>
              <a:rPr lang="en-US" altLang="zh-CN" sz="7200" b="1" kern="0" dirty="0">
                <a:solidFill>
                  <a:schemeClr val="bg1"/>
                </a:solidFill>
                <a:latin typeface="微软雅黑" panose="020B0503020204020204" pitchFamily="34" charset="-122"/>
                <a:ea typeface="微软雅黑" panose="020B0503020204020204" pitchFamily="34" charset="-122"/>
                <a:cs typeface="+mn-ea"/>
                <a:sym typeface="+mn-lt"/>
              </a:rPr>
              <a:t>2.</a:t>
            </a:r>
            <a:r>
              <a:rPr lang="zh-CN" altLang="en-US" sz="7200" b="1" kern="0" dirty="0">
                <a:solidFill>
                  <a:schemeClr val="bg1"/>
                </a:solidFill>
                <a:latin typeface="微软雅黑" panose="020B0503020204020204" pitchFamily="34" charset="-122"/>
                <a:ea typeface="微软雅黑" panose="020B0503020204020204" pitchFamily="34" charset="-122"/>
                <a:cs typeface="+mn-ea"/>
                <a:sym typeface="+mn-lt"/>
              </a:rPr>
              <a:t>用户需求</a:t>
            </a:r>
          </a:p>
        </p:txBody>
      </p:sp>
    </p:spTree>
    <p:extLst>
      <p:ext uri="{BB962C8B-B14F-4D97-AF65-F5344CB8AC3E}">
        <p14:creationId xmlns:p14="http://schemas.microsoft.com/office/powerpoint/2010/main" val="26871827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cs typeface="+mn-ea"/>
                <a:sym typeface="+mn-lt"/>
              </a:rPr>
              <a:t>PART</a:t>
            </a:r>
            <a:r>
              <a:rPr kumimoji="1" lang="zh-CN" altLang="en-US" dirty="0">
                <a:cs typeface="+mn-ea"/>
                <a:sym typeface="+mn-lt"/>
              </a:rPr>
              <a:t> </a:t>
            </a:r>
            <a:r>
              <a:rPr kumimoji="1" lang="en-US" altLang="zh-CN" dirty="0">
                <a:cs typeface="+mn-ea"/>
                <a:sym typeface="+mn-lt"/>
              </a:rPr>
              <a:t>TWO</a:t>
            </a:r>
            <a:endParaRPr kumimoji="1" lang="zh-CN" altLang="en-US" dirty="0">
              <a:cs typeface="+mn-ea"/>
              <a:sym typeface="+mn-lt"/>
            </a:endParaRPr>
          </a:p>
        </p:txBody>
      </p:sp>
      <p:sp>
        <p:nvSpPr>
          <p:cNvPr id="371" name="椭圆 370"/>
          <p:cNvSpPr/>
          <p:nvPr/>
        </p:nvSpPr>
        <p:spPr>
          <a:xfrm>
            <a:off x="5539713" y="-28372"/>
            <a:ext cx="675691" cy="675691"/>
          </a:xfrm>
          <a:prstGeom prst="ellipse">
            <a:avLst/>
          </a:prstGeom>
          <a:solidFill>
            <a:schemeClr val="accent1"/>
          </a:solidFill>
          <a:ln w="25400" cap="flat" cmpd="sng" algn="ctr">
            <a:noFill/>
            <a:prstDash val="solid"/>
          </a:ln>
          <a:effectLst/>
        </p:spPr>
        <p:txBody>
          <a:bodyPr rtlCol="0" anchor="ctr"/>
          <a:lstStyle/>
          <a:p>
            <a:pPr marL="0" marR="0" lvl="0" indent="0" algn="ctr" defTabSz="6096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dirty="0">
              <a:ln>
                <a:noFill/>
              </a:ln>
              <a:solidFill>
                <a:srgbClr val="397E9E"/>
              </a:solidFill>
              <a:effectLst/>
              <a:uLnTx/>
              <a:uFillTx/>
              <a:cs typeface="+mn-ea"/>
              <a:sym typeface="+mn-lt"/>
            </a:endParaRPr>
          </a:p>
        </p:txBody>
      </p:sp>
      <p:sp>
        <p:nvSpPr>
          <p:cNvPr id="387" name="椭圆 386"/>
          <p:cNvSpPr/>
          <p:nvPr/>
        </p:nvSpPr>
        <p:spPr>
          <a:xfrm flipH="1">
            <a:off x="11216561" y="3133409"/>
            <a:ext cx="675691" cy="675691"/>
          </a:xfrm>
          <a:prstGeom prst="ellipse">
            <a:avLst/>
          </a:prstGeom>
          <a:solidFill>
            <a:schemeClr val="accent1"/>
          </a:solidFill>
          <a:ln w="25400" cap="flat" cmpd="sng" algn="ctr">
            <a:noFill/>
            <a:prstDash val="solid"/>
          </a:ln>
          <a:effectLst/>
        </p:spPr>
        <p:txBody>
          <a:bodyPr rtlCol="0" anchor="ctr"/>
          <a:lstStyle/>
          <a:p>
            <a:pPr marL="0" marR="0" lvl="0" indent="0" algn="ctr" defTabSz="6096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dirty="0">
              <a:ln>
                <a:noFill/>
              </a:ln>
              <a:solidFill>
                <a:srgbClr val="397E9E"/>
              </a:solidFill>
              <a:effectLst/>
              <a:uLnTx/>
              <a:uFillTx/>
              <a:cs typeface="+mn-ea"/>
              <a:sym typeface="+mn-lt"/>
            </a:endParaRPr>
          </a:p>
        </p:txBody>
      </p:sp>
      <p:sp>
        <p:nvSpPr>
          <p:cNvPr id="402" name="文本框 401"/>
          <p:cNvSpPr txBox="1"/>
          <p:nvPr/>
        </p:nvSpPr>
        <p:spPr>
          <a:xfrm>
            <a:off x="1022812" y="2917866"/>
            <a:ext cx="1558440" cy="379335"/>
          </a:xfrm>
          <a:prstGeom prst="rect">
            <a:avLst/>
          </a:prstGeom>
          <a:noFill/>
        </p:spPr>
        <p:txBody>
          <a:bodyPr wrap="none" rtlCol="0">
            <a:spAutoFit/>
          </a:bodyPr>
          <a:lstStyle/>
          <a:p>
            <a:pPr marL="0" marR="0" lvl="0" indent="0" defTabSz="609600" eaLnBrk="1" fontAlgn="auto" latinLnBrk="0" hangingPunct="1">
              <a:lnSpc>
                <a:spcPct val="100000"/>
              </a:lnSpc>
              <a:spcBef>
                <a:spcPts val="0"/>
              </a:spcBef>
              <a:spcAft>
                <a:spcPts val="0"/>
              </a:spcAft>
              <a:buClrTx/>
              <a:buSzTx/>
              <a:buFontTx/>
              <a:buNone/>
              <a:defRPr/>
            </a:pPr>
            <a:r>
              <a:rPr kumimoji="0" lang="en-US" altLang="zh-CN" sz="1865" b="1" i="0" u="none" strike="noStrike" kern="0" cap="none" spc="0" normalizeH="0" baseline="0" noProof="0" dirty="0">
                <a:ln>
                  <a:noFill/>
                </a:ln>
                <a:solidFill>
                  <a:schemeClr val="accent3"/>
                </a:solidFill>
                <a:effectLst/>
                <a:uLnTx/>
                <a:uFillTx/>
                <a:cs typeface="+mn-ea"/>
                <a:sym typeface="+mn-lt"/>
              </a:rPr>
              <a:t>Project One</a:t>
            </a:r>
            <a:endParaRPr kumimoji="0" lang="zh-CN" altLang="en-US" sz="1865" b="1" i="0" u="none" strike="noStrike" kern="0" cap="none" spc="0" normalizeH="0" baseline="0" noProof="0" dirty="0">
              <a:ln>
                <a:noFill/>
              </a:ln>
              <a:solidFill>
                <a:schemeClr val="accent3"/>
              </a:solidFill>
              <a:effectLst/>
              <a:uLnTx/>
              <a:uFillTx/>
              <a:cs typeface="+mn-ea"/>
              <a:sym typeface="+mn-lt"/>
            </a:endParaRPr>
          </a:p>
        </p:txBody>
      </p:sp>
      <p:sp>
        <p:nvSpPr>
          <p:cNvPr id="403" name="矩形 402"/>
          <p:cNvSpPr/>
          <p:nvPr/>
        </p:nvSpPr>
        <p:spPr>
          <a:xfrm>
            <a:off x="1031635" y="3289535"/>
            <a:ext cx="2814277" cy="332848"/>
          </a:xfrm>
          <a:prstGeom prst="rect">
            <a:avLst/>
          </a:prstGeom>
        </p:spPr>
        <p:txBody>
          <a:bodyPr wrap="square">
            <a:spAutoFit/>
          </a:bodyPr>
          <a:lstStyle/>
          <a:p>
            <a:pPr marL="0" marR="0" lvl="0" indent="0" defTabSz="609600" eaLnBrk="1" fontAlgn="auto" latinLnBrk="0" hangingPunct="1">
              <a:lnSpc>
                <a:spcPct val="130000"/>
              </a:lnSpc>
              <a:spcBef>
                <a:spcPts val="0"/>
              </a:spcBef>
              <a:spcAft>
                <a:spcPts val="0"/>
              </a:spcAft>
              <a:buClrTx/>
              <a:buSzTx/>
              <a:buFontTx/>
              <a:buNone/>
              <a:defRPr/>
            </a:pPr>
            <a:r>
              <a:rPr kumimoji="0" lang="zh-CN" altLang="en-US" sz="1335" b="0" i="0" u="none" strike="noStrike" kern="0" cap="none" spc="0" normalizeH="0" baseline="0" noProof="0" dirty="0">
                <a:ln>
                  <a:noFill/>
                </a:ln>
                <a:solidFill>
                  <a:srgbClr val="000000"/>
                </a:solidFill>
                <a:effectLst/>
                <a:uLnTx/>
                <a:uFillTx/>
                <a:cs typeface="+mn-ea"/>
                <a:sym typeface="+mn-lt"/>
              </a:rPr>
              <a:t>学生通过系统参加考试</a:t>
            </a:r>
            <a:endParaRPr kumimoji="0" lang="en-US" altLang="zh-CN" sz="1335" b="0" i="0" u="none" strike="noStrike" kern="0" cap="none" spc="0" normalizeH="0" baseline="0" noProof="0" dirty="0">
              <a:ln>
                <a:noFill/>
              </a:ln>
              <a:solidFill>
                <a:srgbClr val="000000"/>
              </a:solidFill>
              <a:effectLst/>
              <a:uLnTx/>
              <a:uFillTx/>
              <a:cs typeface="+mn-ea"/>
              <a:sym typeface="+mn-lt"/>
            </a:endParaRPr>
          </a:p>
        </p:txBody>
      </p:sp>
      <p:sp>
        <p:nvSpPr>
          <p:cNvPr id="404" name="文本框 403"/>
          <p:cNvSpPr txBox="1"/>
          <p:nvPr/>
        </p:nvSpPr>
        <p:spPr>
          <a:xfrm>
            <a:off x="4437216" y="638376"/>
            <a:ext cx="2774493" cy="379335"/>
          </a:xfrm>
          <a:prstGeom prst="rect">
            <a:avLst/>
          </a:prstGeom>
          <a:noFill/>
        </p:spPr>
        <p:txBody>
          <a:bodyPr wrap="square" rtlCol="0">
            <a:spAutoFit/>
          </a:bodyPr>
          <a:lstStyle/>
          <a:p>
            <a:pPr marL="0" marR="0" lvl="0" indent="0" algn="ctr" defTabSz="609600" eaLnBrk="1" fontAlgn="auto" latinLnBrk="0" hangingPunct="1">
              <a:lnSpc>
                <a:spcPct val="100000"/>
              </a:lnSpc>
              <a:spcBef>
                <a:spcPts val="0"/>
              </a:spcBef>
              <a:spcAft>
                <a:spcPts val="0"/>
              </a:spcAft>
              <a:buClrTx/>
              <a:buSzTx/>
              <a:buFontTx/>
              <a:buNone/>
              <a:defRPr/>
            </a:pPr>
            <a:r>
              <a:rPr kumimoji="0" lang="en-US" altLang="zh-CN" sz="1865" b="1" i="0" u="none" strike="noStrike" kern="0" cap="none" spc="0" normalizeH="0" baseline="0" noProof="0" dirty="0">
                <a:ln>
                  <a:noFill/>
                </a:ln>
                <a:solidFill>
                  <a:schemeClr val="accent1"/>
                </a:solidFill>
                <a:effectLst/>
                <a:uLnTx/>
                <a:uFillTx/>
                <a:cs typeface="+mn-ea"/>
                <a:sym typeface="+mn-lt"/>
              </a:rPr>
              <a:t>Project Two</a:t>
            </a:r>
          </a:p>
        </p:txBody>
      </p:sp>
      <p:sp>
        <p:nvSpPr>
          <p:cNvPr id="405" name="矩形 404"/>
          <p:cNvSpPr/>
          <p:nvPr/>
        </p:nvSpPr>
        <p:spPr>
          <a:xfrm>
            <a:off x="1669042" y="5147093"/>
            <a:ext cx="2833864" cy="330603"/>
          </a:xfrm>
          <a:prstGeom prst="rect">
            <a:avLst/>
          </a:prstGeom>
        </p:spPr>
        <p:txBody>
          <a:bodyPr wrap="square">
            <a:spAutoFit/>
          </a:bodyPr>
          <a:lstStyle/>
          <a:p>
            <a:pPr marL="0" marR="0" lvl="0" indent="0" defTabSz="609600" eaLnBrk="1" fontAlgn="auto" latinLnBrk="0" hangingPunct="1">
              <a:lnSpc>
                <a:spcPct val="130000"/>
              </a:lnSpc>
              <a:spcBef>
                <a:spcPts val="0"/>
              </a:spcBef>
              <a:spcAft>
                <a:spcPts val="0"/>
              </a:spcAft>
              <a:buClrTx/>
              <a:buSzTx/>
              <a:buFontTx/>
              <a:buNone/>
              <a:defRPr/>
            </a:pPr>
            <a:endParaRPr kumimoji="0" lang="zh-CN" altLang="en-US" sz="1335" b="0" i="0" u="none" strike="noStrike" kern="0" cap="none" spc="0" normalizeH="0" baseline="0" noProof="0" dirty="0">
              <a:ln>
                <a:noFill/>
              </a:ln>
              <a:solidFill>
                <a:srgbClr val="000000"/>
              </a:solidFill>
              <a:effectLst/>
              <a:uLnTx/>
              <a:uFillTx/>
              <a:cs typeface="+mn-ea"/>
              <a:sym typeface="+mn-lt"/>
            </a:endParaRPr>
          </a:p>
        </p:txBody>
      </p:sp>
      <p:sp>
        <p:nvSpPr>
          <p:cNvPr id="408" name="文本框 407"/>
          <p:cNvSpPr txBox="1"/>
          <p:nvPr/>
        </p:nvSpPr>
        <p:spPr>
          <a:xfrm flipH="1">
            <a:off x="9129009" y="2943311"/>
            <a:ext cx="1689885" cy="379656"/>
          </a:xfrm>
          <a:prstGeom prst="rect">
            <a:avLst/>
          </a:prstGeom>
          <a:noFill/>
        </p:spPr>
        <p:txBody>
          <a:bodyPr wrap="none" rtlCol="0">
            <a:spAutoFit/>
          </a:bodyPr>
          <a:lstStyle/>
          <a:p>
            <a:pPr marL="0" marR="0" lvl="0" indent="0" algn="r" defTabSz="609600" eaLnBrk="1" fontAlgn="auto" latinLnBrk="0" hangingPunct="1">
              <a:lnSpc>
                <a:spcPct val="100000"/>
              </a:lnSpc>
              <a:spcBef>
                <a:spcPts val="0"/>
              </a:spcBef>
              <a:spcAft>
                <a:spcPts val="0"/>
              </a:spcAft>
              <a:buClrTx/>
              <a:buSzTx/>
              <a:buFontTx/>
              <a:buNone/>
              <a:defRPr/>
            </a:pPr>
            <a:r>
              <a:rPr kumimoji="0" lang="en-US" altLang="zh-CN" sz="1865" b="1" i="0" u="none" strike="noStrike" kern="0" cap="none" spc="0" normalizeH="0" baseline="0" noProof="0" dirty="0">
                <a:ln>
                  <a:noFill/>
                </a:ln>
                <a:solidFill>
                  <a:srgbClr val="00B0F0"/>
                </a:solidFill>
                <a:effectLst/>
                <a:uLnTx/>
                <a:uFillTx/>
                <a:cs typeface="+mn-ea"/>
                <a:sym typeface="+mn-lt"/>
              </a:rPr>
              <a:t>Project Three</a:t>
            </a:r>
            <a:endParaRPr kumimoji="0" lang="zh-CN" altLang="en-US" sz="1865" b="1" i="0" u="none" strike="noStrike" kern="0" cap="none" spc="0" normalizeH="0" baseline="0" noProof="0" dirty="0">
              <a:ln>
                <a:noFill/>
              </a:ln>
              <a:solidFill>
                <a:srgbClr val="00B0F0"/>
              </a:solidFill>
              <a:effectLst/>
              <a:uLnTx/>
              <a:uFillTx/>
              <a:cs typeface="+mn-ea"/>
              <a:sym typeface="+mn-lt"/>
            </a:endParaRPr>
          </a:p>
        </p:txBody>
      </p:sp>
      <p:sp>
        <p:nvSpPr>
          <p:cNvPr id="409" name="矩形 408"/>
          <p:cNvSpPr/>
          <p:nvPr/>
        </p:nvSpPr>
        <p:spPr>
          <a:xfrm flipH="1">
            <a:off x="4721258" y="1027952"/>
            <a:ext cx="2157807" cy="332848"/>
          </a:xfrm>
          <a:prstGeom prst="rect">
            <a:avLst/>
          </a:prstGeom>
        </p:spPr>
        <p:txBody>
          <a:bodyPr wrap="square">
            <a:spAutoFit/>
          </a:bodyPr>
          <a:lstStyle/>
          <a:p>
            <a:pPr marL="0" marR="0" lvl="0" indent="0" algn="ctr" defTabSz="609600" eaLnBrk="1" fontAlgn="auto" latinLnBrk="0" hangingPunct="1">
              <a:lnSpc>
                <a:spcPct val="130000"/>
              </a:lnSpc>
              <a:spcBef>
                <a:spcPts val="0"/>
              </a:spcBef>
              <a:spcAft>
                <a:spcPts val="0"/>
              </a:spcAft>
              <a:buClrTx/>
              <a:buSzTx/>
              <a:buFontTx/>
              <a:buNone/>
              <a:defRPr/>
            </a:pPr>
            <a:r>
              <a:rPr lang="zh-CN" altLang="en-US" sz="1335" kern="0" dirty="0">
                <a:solidFill>
                  <a:srgbClr val="000000"/>
                </a:solidFill>
                <a:cs typeface="+mn-ea"/>
                <a:sym typeface="+mn-lt"/>
              </a:rPr>
              <a:t>管理员后台管理用户信息</a:t>
            </a:r>
            <a:endParaRPr kumimoji="0" lang="en-US" altLang="zh-CN" sz="1335" b="0" i="0" u="none" strike="noStrike" kern="0" cap="none" spc="0" normalizeH="0" baseline="0" noProof="0" dirty="0">
              <a:ln>
                <a:noFill/>
              </a:ln>
              <a:solidFill>
                <a:srgbClr val="000000"/>
              </a:solidFill>
              <a:effectLst/>
              <a:uLnTx/>
              <a:uFillTx/>
              <a:cs typeface="+mn-ea"/>
              <a:sym typeface="+mn-lt"/>
            </a:endParaRPr>
          </a:p>
        </p:txBody>
      </p:sp>
      <p:sp>
        <p:nvSpPr>
          <p:cNvPr id="411" name="矩形 410"/>
          <p:cNvSpPr/>
          <p:nvPr/>
        </p:nvSpPr>
        <p:spPr>
          <a:xfrm flipH="1">
            <a:off x="7668123" y="5179459"/>
            <a:ext cx="2794760" cy="330603"/>
          </a:xfrm>
          <a:prstGeom prst="rect">
            <a:avLst/>
          </a:prstGeom>
        </p:spPr>
        <p:txBody>
          <a:bodyPr wrap="square">
            <a:spAutoFit/>
          </a:bodyPr>
          <a:lstStyle/>
          <a:p>
            <a:pPr marL="0" marR="0" lvl="0" indent="0" algn="r" defTabSz="609600" eaLnBrk="1" fontAlgn="auto" latinLnBrk="0" hangingPunct="1">
              <a:lnSpc>
                <a:spcPct val="130000"/>
              </a:lnSpc>
              <a:spcBef>
                <a:spcPts val="0"/>
              </a:spcBef>
              <a:spcAft>
                <a:spcPts val="0"/>
              </a:spcAft>
              <a:buClrTx/>
              <a:buSzTx/>
              <a:buFontTx/>
              <a:buNone/>
              <a:defRPr/>
            </a:pPr>
            <a:endParaRPr kumimoji="0" lang="zh-CN" altLang="en-US" sz="1335" b="0" i="0" u="none" strike="noStrike" kern="0" cap="none" spc="0" normalizeH="0" baseline="0" noProof="0" dirty="0">
              <a:ln>
                <a:noFill/>
              </a:ln>
              <a:solidFill>
                <a:srgbClr val="000000"/>
              </a:solidFill>
              <a:effectLst/>
              <a:uLnTx/>
              <a:uFillTx/>
              <a:cs typeface="+mn-ea"/>
              <a:sym typeface="+mn-lt"/>
            </a:endParaRPr>
          </a:p>
        </p:txBody>
      </p:sp>
      <p:grpSp>
        <p:nvGrpSpPr>
          <p:cNvPr id="4" name="组合 3"/>
          <p:cNvGrpSpPr/>
          <p:nvPr/>
        </p:nvGrpSpPr>
        <p:grpSpPr>
          <a:xfrm>
            <a:off x="3216279" y="1446338"/>
            <a:ext cx="5690707" cy="5244732"/>
            <a:chOff x="3393897" y="737395"/>
            <a:chExt cx="5690707" cy="5244732"/>
          </a:xfrm>
        </p:grpSpPr>
        <p:sp>
          <p:nvSpPr>
            <p:cNvPr id="413" name="Freeform 337"/>
            <p:cNvSpPr/>
            <p:nvPr/>
          </p:nvSpPr>
          <p:spPr bwMode="auto">
            <a:xfrm>
              <a:off x="5562383" y="5127440"/>
              <a:ext cx="1046263" cy="854687"/>
            </a:xfrm>
            <a:custGeom>
              <a:avLst/>
              <a:gdLst>
                <a:gd name="T0" fmla="*/ 926 w 926"/>
                <a:gd name="T1" fmla="*/ 74 h 757"/>
                <a:gd name="T2" fmla="*/ 871 w 926"/>
                <a:gd name="T3" fmla="*/ 0 h 757"/>
                <a:gd name="T4" fmla="*/ 54 w 926"/>
                <a:gd name="T5" fmla="*/ 0 h 757"/>
                <a:gd name="T6" fmla="*/ 0 w 926"/>
                <a:gd name="T7" fmla="*/ 74 h 757"/>
                <a:gd name="T8" fmla="*/ 40 w 926"/>
                <a:gd name="T9" fmla="*/ 144 h 757"/>
                <a:gd name="T10" fmla="*/ 0 w 926"/>
                <a:gd name="T11" fmla="*/ 214 h 757"/>
                <a:gd name="T12" fmla="*/ 40 w 926"/>
                <a:gd name="T13" fmla="*/ 284 h 757"/>
                <a:gd name="T14" fmla="*/ 0 w 926"/>
                <a:gd name="T15" fmla="*/ 354 h 757"/>
                <a:gd name="T16" fmla="*/ 59 w 926"/>
                <a:gd name="T17" fmla="*/ 428 h 757"/>
                <a:gd name="T18" fmla="*/ 65 w 926"/>
                <a:gd name="T19" fmla="*/ 428 h 757"/>
                <a:gd name="T20" fmla="*/ 36 w 926"/>
                <a:gd name="T21" fmla="*/ 493 h 757"/>
                <a:gd name="T22" fmla="*/ 91 w 926"/>
                <a:gd name="T23" fmla="*/ 568 h 757"/>
                <a:gd name="T24" fmla="*/ 170 w 926"/>
                <a:gd name="T25" fmla="*/ 568 h 757"/>
                <a:gd name="T26" fmla="*/ 294 w 926"/>
                <a:gd name="T27" fmla="*/ 664 h 757"/>
                <a:gd name="T28" fmla="*/ 300 w 926"/>
                <a:gd name="T29" fmla="*/ 669 h 757"/>
                <a:gd name="T30" fmla="*/ 367 w 926"/>
                <a:gd name="T31" fmla="*/ 737 h 757"/>
                <a:gd name="T32" fmla="*/ 462 w 926"/>
                <a:gd name="T33" fmla="*/ 757 h 757"/>
                <a:gd name="T34" fmla="*/ 551 w 926"/>
                <a:gd name="T35" fmla="*/ 742 h 757"/>
                <a:gd name="T36" fmla="*/ 557 w 926"/>
                <a:gd name="T37" fmla="*/ 738 h 757"/>
                <a:gd name="T38" fmla="*/ 626 w 926"/>
                <a:gd name="T39" fmla="*/ 669 h 757"/>
                <a:gd name="T40" fmla="*/ 631 w 926"/>
                <a:gd name="T41" fmla="*/ 664 h 757"/>
                <a:gd name="T42" fmla="*/ 756 w 926"/>
                <a:gd name="T43" fmla="*/ 568 h 757"/>
                <a:gd name="T44" fmla="*/ 834 w 926"/>
                <a:gd name="T45" fmla="*/ 568 h 757"/>
                <a:gd name="T46" fmla="*/ 890 w 926"/>
                <a:gd name="T47" fmla="*/ 493 h 757"/>
                <a:gd name="T48" fmla="*/ 860 w 926"/>
                <a:gd name="T49" fmla="*/ 428 h 757"/>
                <a:gd name="T50" fmla="*/ 866 w 926"/>
                <a:gd name="T51" fmla="*/ 428 h 757"/>
                <a:gd name="T52" fmla="*/ 926 w 926"/>
                <a:gd name="T53" fmla="*/ 354 h 757"/>
                <a:gd name="T54" fmla="*/ 886 w 926"/>
                <a:gd name="T55" fmla="*/ 284 h 757"/>
                <a:gd name="T56" fmla="*/ 926 w 926"/>
                <a:gd name="T57" fmla="*/ 214 h 757"/>
                <a:gd name="T58" fmla="*/ 886 w 926"/>
                <a:gd name="T59" fmla="*/ 144 h 757"/>
                <a:gd name="T60" fmla="*/ 926 w 926"/>
                <a:gd name="T61" fmla="*/ 74 h 7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26" h="757">
                  <a:moveTo>
                    <a:pt x="926" y="74"/>
                  </a:moveTo>
                  <a:cubicBezTo>
                    <a:pt x="926" y="35"/>
                    <a:pt x="902" y="3"/>
                    <a:pt x="871" y="0"/>
                  </a:cubicBezTo>
                  <a:cubicBezTo>
                    <a:pt x="54" y="0"/>
                    <a:pt x="54" y="0"/>
                    <a:pt x="54" y="0"/>
                  </a:cubicBezTo>
                  <a:cubicBezTo>
                    <a:pt x="24" y="3"/>
                    <a:pt x="0" y="35"/>
                    <a:pt x="0" y="74"/>
                  </a:cubicBezTo>
                  <a:cubicBezTo>
                    <a:pt x="0" y="106"/>
                    <a:pt x="16" y="134"/>
                    <a:pt x="40" y="144"/>
                  </a:cubicBezTo>
                  <a:cubicBezTo>
                    <a:pt x="16" y="154"/>
                    <a:pt x="0" y="181"/>
                    <a:pt x="0" y="214"/>
                  </a:cubicBezTo>
                  <a:cubicBezTo>
                    <a:pt x="0" y="246"/>
                    <a:pt x="16" y="273"/>
                    <a:pt x="40" y="284"/>
                  </a:cubicBezTo>
                  <a:cubicBezTo>
                    <a:pt x="16" y="294"/>
                    <a:pt x="0" y="321"/>
                    <a:pt x="0" y="354"/>
                  </a:cubicBezTo>
                  <a:cubicBezTo>
                    <a:pt x="0" y="395"/>
                    <a:pt x="26" y="428"/>
                    <a:pt x="59" y="428"/>
                  </a:cubicBezTo>
                  <a:cubicBezTo>
                    <a:pt x="65" y="428"/>
                    <a:pt x="65" y="428"/>
                    <a:pt x="65" y="428"/>
                  </a:cubicBezTo>
                  <a:cubicBezTo>
                    <a:pt x="48" y="440"/>
                    <a:pt x="36" y="465"/>
                    <a:pt x="36" y="493"/>
                  </a:cubicBezTo>
                  <a:cubicBezTo>
                    <a:pt x="36" y="534"/>
                    <a:pt x="61" y="568"/>
                    <a:pt x="91" y="568"/>
                  </a:cubicBezTo>
                  <a:cubicBezTo>
                    <a:pt x="170" y="568"/>
                    <a:pt x="170" y="568"/>
                    <a:pt x="170" y="568"/>
                  </a:cubicBezTo>
                  <a:cubicBezTo>
                    <a:pt x="206" y="606"/>
                    <a:pt x="270" y="649"/>
                    <a:pt x="294" y="664"/>
                  </a:cubicBezTo>
                  <a:cubicBezTo>
                    <a:pt x="300" y="669"/>
                    <a:pt x="300" y="669"/>
                    <a:pt x="300" y="669"/>
                  </a:cubicBezTo>
                  <a:cubicBezTo>
                    <a:pt x="319" y="690"/>
                    <a:pt x="346" y="718"/>
                    <a:pt x="367" y="737"/>
                  </a:cubicBezTo>
                  <a:cubicBezTo>
                    <a:pt x="378" y="750"/>
                    <a:pt x="410" y="757"/>
                    <a:pt x="462" y="757"/>
                  </a:cubicBezTo>
                  <a:cubicBezTo>
                    <a:pt x="494" y="757"/>
                    <a:pt x="532" y="754"/>
                    <a:pt x="551" y="742"/>
                  </a:cubicBezTo>
                  <a:cubicBezTo>
                    <a:pt x="557" y="738"/>
                    <a:pt x="557" y="738"/>
                    <a:pt x="557" y="738"/>
                  </a:cubicBezTo>
                  <a:cubicBezTo>
                    <a:pt x="578" y="719"/>
                    <a:pt x="606" y="690"/>
                    <a:pt x="626" y="669"/>
                  </a:cubicBezTo>
                  <a:cubicBezTo>
                    <a:pt x="631" y="664"/>
                    <a:pt x="631" y="664"/>
                    <a:pt x="631" y="664"/>
                  </a:cubicBezTo>
                  <a:cubicBezTo>
                    <a:pt x="675" y="637"/>
                    <a:pt x="727" y="598"/>
                    <a:pt x="756" y="568"/>
                  </a:cubicBezTo>
                  <a:cubicBezTo>
                    <a:pt x="834" y="568"/>
                    <a:pt x="834" y="568"/>
                    <a:pt x="834" y="568"/>
                  </a:cubicBezTo>
                  <a:cubicBezTo>
                    <a:pt x="865" y="568"/>
                    <a:pt x="890" y="534"/>
                    <a:pt x="890" y="493"/>
                  </a:cubicBezTo>
                  <a:cubicBezTo>
                    <a:pt x="890" y="465"/>
                    <a:pt x="878" y="440"/>
                    <a:pt x="860" y="428"/>
                  </a:cubicBezTo>
                  <a:cubicBezTo>
                    <a:pt x="866" y="428"/>
                    <a:pt x="866" y="428"/>
                    <a:pt x="866" y="428"/>
                  </a:cubicBezTo>
                  <a:cubicBezTo>
                    <a:pt x="899" y="428"/>
                    <a:pt x="926" y="395"/>
                    <a:pt x="926" y="354"/>
                  </a:cubicBezTo>
                  <a:cubicBezTo>
                    <a:pt x="926" y="321"/>
                    <a:pt x="909" y="294"/>
                    <a:pt x="886" y="284"/>
                  </a:cubicBezTo>
                  <a:cubicBezTo>
                    <a:pt x="909" y="273"/>
                    <a:pt x="926" y="246"/>
                    <a:pt x="926" y="214"/>
                  </a:cubicBezTo>
                  <a:cubicBezTo>
                    <a:pt x="926" y="181"/>
                    <a:pt x="909" y="154"/>
                    <a:pt x="886" y="144"/>
                  </a:cubicBezTo>
                  <a:cubicBezTo>
                    <a:pt x="909" y="134"/>
                    <a:pt x="926" y="106"/>
                    <a:pt x="926" y="74"/>
                  </a:cubicBezTo>
                  <a:close/>
                </a:path>
              </a:pathLst>
            </a:custGeom>
            <a:solidFill>
              <a:schemeClr val="accent2"/>
            </a:solidFill>
            <a:ln>
              <a:noFill/>
            </a:ln>
          </p:spPr>
          <p:txBody>
            <a:bodyPr vert="horz" wrap="square" lIns="121920" tIns="60960" rIns="121920" bIns="60960" numCol="1" anchor="t" anchorCtr="0" compatLnSpc="1"/>
            <a:lstStyle/>
            <a:p>
              <a:pPr marL="0" marR="0" lvl="0" indent="0" defTabSz="6096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srgbClr val="A3C5C4"/>
                </a:solidFill>
                <a:effectLst/>
                <a:uLnTx/>
                <a:uFillTx/>
                <a:cs typeface="+mn-ea"/>
                <a:sym typeface="+mn-lt"/>
              </a:endParaRPr>
            </a:p>
          </p:txBody>
        </p:sp>
        <p:sp>
          <p:nvSpPr>
            <p:cNvPr id="414" name="Freeform 338"/>
            <p:cNvSpPr/>
            <p:nvPr/>
          </p:nvSpPr>
          <p:spPr bwMode="auto">
            <a:xfrm>
              <a:off x="5677041" y="5269331"/>
              <a:ext cx="793535" cy="15766"/>
            </a:xfrm>
            <a:custGeom>
              <a:avLst/>
              <a:gdLst>
                <a:gd name="T0" fmla="*/ 3 w 702"/>
                <a:gd name="T1" fmla="*/ 8 h 14"/>
                <a:gd name="T2" fmla="*/ 351 w 702"/>
                <a:gd name="T3" fmla="*/ 14 h 14"/>
                <a:gd name="T4" fmla="*/ 700 w 702"/>
                <a:gd name="T5" fmla="*/ 8 h 14"/>
                <a:gd name="T6" fmla="*/ 702 w 702"/>
                <a:gd name="T7" fmla="*/ 7 h 14"/>
                <a:gd name="T8" fmla="*/ 700 w 702"/>
                <a:gd name="T9" fmla="*/ 5 h 14"/>
                <a:gd name="T10" fmla="*/ 351 w 702"/>
                <a:gd name="T11" fmla="*/ 0 h 14"/>
                <a:gd name="T12" fmla="*/ 3 w 702"/>
                <a:gd name="T13" fmla="*/ 5 h 14"/>
                <a:gd name="T14" fmla="*/ 0 w 702"/>
                <a:gd name="T15" fmla="*/ 7 h 14"/>
                <a:gd name="T16" fmla="*/ 3 w 702"/>
                <a:gd name="T17" fmla="*/ 8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02" h="14">
                  <a:moveTo>
                    <a:pt x="3" y="8"/>
                  </a:moveTo>
                  <a:cubicBezTo>
                    <a:pt x="107" y="12"/>
                    <a:pt x="228" y="14"/>
                    <a:pt x="351" y="14"/>
                  </a:cubicBezTo>
                  <a:cubicBezTo>
                    <a:pt x="474" y="14"/>
                    <a:pt x="595" y="12"/>
                    <a:pt x="700" y="8"/>
                  </a:cubicBezTo>
                  <a:cubicBezTo>
                    <a:pt x="701" y="8"/>
                    <a:pt x="702" y="8"/>
                    <a:pt x="702" y="7"/>
                  </a:cubicBezTo>
                  <a:cubicBezTo>
                    <a:pt x="702" y="6"/>
                    <a:pt x="701" y="5"/>
                    <a:pt x="700" y="5"/>
                  </a:cubicBezTo>
                  <a:cubicBezTo>
                    <a:pt x="595" y="2"/>
                    <a:pt x="474" y="0"/>
                    <a:pt x="351" y="0"/>
                  </a:cubicBezTo>
                  <a:cubicBezTo>
                    <a:pt x="228" y="0"/>
                    <a:pt x="107" y="2"/>
                    <a:pt x="3" y="5"/>
                  </a:cubicBezTo>
                  <a:cubicBezTo>
                    <a:pt x="1" y="5"/>
                    <a:pt x="0" y="6"/>
                    <a:pt x="0" y="7"/>
                  </a:cubicBezTo>
                  <a:cubicBezTo>
                    <a:pt x="0" y="8"/>
                    <a:pt x="1" y="8"/>
                    <a:pt x="3" y="8"/>
                  </a:cubicBezTo>
                  <a:close/>
                </a:path>
              </a:pathLst>
            </a:custGeom>
            <a:solidFill>
              <a:srgbClr val="397E9E"/>
            </a:solidFill>
            <a:ln>
              <a:noFill/>
            </a:ln>
          </p:spPr>
          <p:txBody>
            <a:bodyPr vert="horz" wrap="square" lIns="121920" tIns="60960" rIns="121920" bIns="60960" numCol="1" anchor="t" anchorCtr="0" compatLnSpc="1"/>
            <a:lstStyle/>
            <a:p>
              <a:pPr marL="0" marR="0" lvl="0" indent="0" defTabSz="6096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srgbClr val="A3C5C4"/>
                </a:solidFill>
                <a:effectLst/>
                <a:uLnTx/>
                <a:uFillTx/>
                <a:cs typeface="+mn-ea"/>
                <a:sym typeface="+mn-lt"/>
              </a:endParaRPr>
            </a:p>
          </p:txBody>
        </p:sp>
        <p:sp>
          <p:nvSpPr>
            <p:cNvPr id="415" name="Freeform 339"/>
            <p:cNvSpPr/>
            <p:nvPr/>
          </p:nvSpPr>
          <p:spPr bwMode="auto">
            <a:xfrm>
              <a:off x="5677041" y="5426031"/>
              <a:ext cx="793535" cy="15766"/>
            </a:xfrm>
            <a:custGeom>
              <a:avLst/>
              <a:gdLst>
                <a:gd name="T0" fmla="*/ 3 w 702"/>
                <a:gd name="T1" fmla="*/ 8 h 14"/>
                <a:gd name="T2" fmla="*/ 351 w 702"/>
                <a:gd name="T3" fmla="*/ 14 h 14"/>
                <a:gd name="T4" fmla="*/ 700 w 702"/>
                <a:gd name="T5" fmla="*/ 8 h 14"/>
                <a:gd name="T6" fmla="*/ 702 w 702"/>
                <a:gd name="T7" fmla="*/ 7 h 14"/>
                <a:gd name="T8" fmla="*/ 700 w 702"/>
                <a:gd name="T9" fmla="*/ 5 h 14"/>
                <a:gd name="T10" fmla="*/ 351 w 702"/>
                <a:gd name="T11" fmla="*/ 0 h 14"/>
                <a:gd name="T12" fmla="*/ 3 w 702"/>
                <a:gd name="T13" fmla="*/ 5 h 14"/>
                <a:gd name="T14" fmla="*/ 0 w 702"/>
                <a:gd name="T15" fmla="*/ 7 h 14"/>
                <a:gd name="T16" fmla="*/ 3 w 702"/>
                <a:gd name="T17" fmla="*/ 8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02" h="14">
                  <a:moveTo>
                    <a:pt x="3" y="8"/>
                  </a:moveTo>
                  <a:cubicBezTo>
                    <a:pt x="107" y="12"/>
                    <a:pt x="228" y="14"/>
                    <a:pt x="351" y="14"/>
                  </a:cubicBezTo>
                  <a:cubicBezTo>
                    <a:pt x="474" y="14"/>
                    <a:pt x="595" y="12"/>
                    <a:pt x="700" y="8"/>
                  </a:cubicBezTo>
                  <a:cubicBezTo>
                    <a:pt x="701" y="8"/>
                    <a:pt x="702" y="8"/>
                    <a:pt x="702" y="7"/>
                  </a:cubicBezTo>
                  <a:cubicBezTo>
                    <a:pt x="702" y="6"/>
                    <a:pt x="701" y="5"/>
                    <a:pt x="700" y="5"/>
                  </a:cubicBezTo>
                  <a:cubicBezTo>
                    <a:pt x="595" y="2"/>
                    <a:pt x="474" y="0"/>
                    <a:pt x="351" y="0"/>
                  </a:cubicBezTo>
                  <a:cubicBezTo>
                    <a:pt x="228" y="0"/>
                    <a:pt x="107" y="2"/>
                    <a:pt x="3" y="5"/>
                  </a:cubicBezTo>
                  <a:cubicBezTo>
                    <a:pt x="1" y="5"/>
                    <a:pt x="0" y="6"/>
                    <a:pt x="0" y="7"/>
                  </a:cubicBezTo>
                  <a:cubicBezTo>
                    <a:pt x="0" y="8"/>
                    <a:pt x="1" y="8"/>
                    <a:pt x="3" y="8"/>
                  </a:cubicBezTo>
                  <a:close/>
                </a:path>
              </a:pathLst>
            </a:custGeom>
            <a:solidFill>
              <a:srgbClr val="397E9E"/>
            </a:solidFill>
            <a:ln>
              <a:noFill/>
            </a:ln>
          </p:spPr>
          <p:txBody>
            <a:bodyPr vert="horz" wrap="square" lIns="121920" tIns="60960" rIns="121920" bIns="60960" numCol="1" anchor="t" anchorCtr="0" compatLnSpc="1"/>
            <a:lstStyle/>
            <a:p>
              <a:pPr marL="0" marR="0" lvl="0" indent="0" defTabSz="6096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srgbClr val="A3C5C4"/>
                </a:solidFill>
                <a:effectLst/>
                <a:uLnTx/>
                <a:uFillTx/>
                <a:cs typeface="+mn-ea"/>
                <a:sym typeface="+mn-lt"/>
              </a:endParaRPr>
            </a:p>
          </p:txBody>
        </p:sp>
        <p:sp>
          <p:nvSpPr>
            <p:cNvPr id="416" name="Freeform 340"/>
            <p:cNvSpPr/>
            <p:nvPr/>
          </p:nvSpPr>
          <p:spPr bwMode="auto">
            <a:xfrm>
              <a:off x="5677041" y="5587510"/>
              <a:ext cx="793535" cy="15766"/>
            </a:xfrm>
            <a:custGeom>
              <a:avLst/>
              <a:gdLst>
                <a:gd name="T0" fmla="*/ 3 w 702"/>
                <a:gd name="T1" fmla="*/ 9 h 14"/>
                <a:gd name="T2" fmla="*/ 351 w 702"/>
                <a:gd name="T3" fmla="*/ 14 h 14"/>
                <a:gd name="T4" fmla="*/ 700 w 702"/>
                <a:gd name="T5" fmla="*/ 9 h 14"/>
                <a:gd name="T6" fmla="*/ 702 w 702"/>
                <a:gd name="T7" fmla="*/ 7 h 14"/>
                <a:gd name="T8" fmla="*/ 700 w 702"/>
                <a:gd name="T9" fmla="*/ 6 h 14"/>
                <a:gd name="T10" fmla="*/ 351 w 702"/>
                <a:gd name="T11" fmla="*/ 0 h 14"/>
                <a:gd name="T12" fmla="*/ 3 w 702"/>
                <a:gd name="T13" fmla="*/ 6 h 14"/>
                <a:gd name="T14" fmla="*/ 0 w 702"/>
                <a:gd name="T15" fmla="*/ 7 h 14"/>
                <a:gd name="T16" fmla="*/ 3 w 702"/>
                <a:gd name="T17"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02" h="14">
                  <a:moveTo>
                    <a:pt x="3" y="9"/>
                  </a:moveTo>
                  <a:cubicBezTo>
                    <a:pt x="107" y="12"/>
                    <a:pt x="228" y="14"/>
                    <a:pt x="351" y="14"/>
                  </a:cubicBezTo>
                  <a:cubicBezTo>
                    <a:pt x="474" y="14"/>
                    <a:pt x="595" y="12"/>
                    <a:pt x="700" y="9"/>
                  </a:cubicBezTo>
                  <a:cubicBezTo>
                    <a:pt x="701" y="9"/>
                    <a:pt x="702" y="8"/>
                    <a:pt x="702" y="7"/>
                  </a:cubicBezTo>
                  <a:cubicBezTo>
                    <a:pt x="702" y="6"/>
                    <a:pt x="701" y="6"/>
                    <a:pt x="700" y="6"/>
                  </a:cubicBezTo>
                  <a:cubicBezTo>
                    <a:pt x="595" y="2"/>
                    <a:pt x="474" y="0"/>
                    <a:pt x="351" y="0"/>
                  </a:cubicBezTo>
                  <a:cubicBezTo>
                    <a:pt x="228" y="0"/>
                    <a:pt x="107" y="2"/>
                    <a:pt x="3" y="6"/>
                  </a:cubicBezTo>
                  <a:cubicBezTo>
                    <a:pt x="1" y="6"/>
                    <a:pt x="0" y="6"/>
                    <a:pt x="0" y="7"/>
                  </a:cubicBezTo>
                  <a:cubicBezTo>
                    <a:pt x="0" y="8"/>
                    <a:pt x="1" y="9"/>
                    <a:pt x="3" y="9"/>
                  </a:cubicBezTo>
                  <a:close/>
                </a:path>
              </a:pathLst>
            </a:custGeom>
            <a:solidFill>
              <a:srgbClr val="397E9E"/>
            </a:solidFill>
            <a:ln>
              <a:noFill/>
            </a:ln>
          </p:spPr>
          <p:txBody>
            <a:bodyPr vert="horz" wrap="square" lIns="121920" tIns="60960" rIns="121920" bIns="60960" numCol="1" anchor="t" anchorCtr="0" compatLnSpc="1"/>
            <a:lstStyle/>
            <a:p>
              <a:pPr marL="0" marR="0" lvl="0" indent="0" defTabSz="6096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srgbClr val="A3C5C4"/>
                </a:solidFill>
                <a:effectLst/>
                <a:uLnTx/>
                <a:uFillTx/>
                <a:cs typeface="+mn-ea"/>
                <a:sym typeface="+mn-lt"/>
              </a:endParaRPr>
            </a:p>
          </p:txBody>
        </p:sp>
        <p:sp>
          <p:nvSpPr>
            <p:cNvPr id="423" name="Freeform 255"/>
            <p:cNvSpPr/>
            <p:nvPr/>
          </p:nvSpPr>
          <p:spPr bwMode="auto">
            <a:xfrm>
              <a:off x="5517952" y="2444425"/>
              <a:ext cx="547974" cy="792102"/>
            </a:xfrm>
            <a:custGeom>
              <a:avLst/>
              <a:gdLst>
                <a:gd name="T0" fmla="*/ 1128 w 1147"/>
                <a:gd name="T1" fmla="*/ 1658 h 1658"/>
                <a:gd name="T2" fmla="*/ 0 w 1147"/>
                <a:gd name="T3" fmla="*/ 12 h 1658"/>
                <a:gd name="T4" fmla="*/ 19 w 1147"/>
                <a:gd name="T5" fmla="*/ 0 h 1658"/>
                <a:gd name="T6" fmla="*/ 1147 w 1147"/>
                <a:gd name="T7" fmla="*/ 1646 h 1658"/>
                <a:gd name="T8" fmla="*/ 1128 w 1147"/>
                <a:gd name="T9" fmla="*/ 1658 h 1658"/>
              </a:gdLst>
              <a:ahLst/>
              <a:cxnLst>
                <a:cxn ang="0">
                  <a:pos x="T0" y="T1"/>
                </a:cxn>
                <a:cxn ang="0">
                  <a:pos x="T2" y="T3"/>
                </a:cxn>
                <a:cxn ang="0">
                  <a:pos x="T4" y="T5"/>
                </a:cxn>
                <a:cxn ang="0">
                  <a:pos x="T6" y="T7"/>
                </a:cxn>
                <a:cxn ang="0">
                  <a:pos x="T8" y="T9"/>
                </a:cxn>
              </a:cxnLst>
              <a:rect l="0" t="0" r="r" b="b"/>
              <a:pathLst>
                <a:path w="1147" h="1658">
                  <a:moveTo>
                    <a:pt x="1128" y="1658"/>
                  </a:moveTo>
                  <a:lnTo>
                    <a:pt x="0" y="12"/>
                  </a:lnTo>
                  <a:lnTo>
                    <a:pt x="19" y="0"/>
                  </a:lnTo>
                  <a:lnTo>
                    <a:pt x="1147" y="1646"/>
                  </a:lnTo>
                  <a:lnTo>
                    <a:pt x="1128" y="1658"/>
                  </a:lnTo>
                  <a:close/>
                </a:path>
              </a:pathLst>
            </a:custGeom>
            <a:solidFill>
              <a:srgbClr val="397E9E">
                <a:lumMod val="50000"/>
              </a:srgbClr>
            </a:solidFill>
            <a:ln>
              <a:noFill/>
            </a:ln>
          </p:spPr>
          <p:txBody>
            <a:bodyPr vert="horz" wrap="square" lIns="121920" tIns="60960" rIns="121920" bIns="60960" numCol="1" anchor="t" anchorCtr="0" compatLnSpc="1"/>
            <a:lstStyle/>
            <a:p>
              <a:pPr marL="0" marR="0" lvl="0" indent="0" defTabSz="6096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srgbClr val="A3C5C4"/>
                </a:solidFill>
                <a:effectLst/>
                <a:uLnTx/>
                <a:uFillTx/>
                <a:cs typeface="+mn-ea"/>
                <a:sym typeface="+mn-lt"/>
              </a:endParaRPr>
            </a:p>
          </p:txBody>
        </p:sp>
        <p:sp>
          <p:nvSpPr>
            <p:cNvPr id="424" name="Freeform 256"/>
            <p:cNvSpPr/>
            <p:nvPr/>
          </p:nvSpPr>
          <p:spPr bwMode="auto">
            <a:xfrm>
              <a:off x="6056848" y="2079905"/>
              <a:ext cx="102716" cy="1154232"/>
            </a:xfrm>
            <a:custGeom>
              <a:avLst/>
              <a:gdLst>
                <a:gd name="T0" fmla="*/ 21 w 215"/>
                <a:gd name="T1" fmla="*/ 2416 h 2416"/>
                <a:gd name="T2" fmla="*/ 0 w 215"/>
                <a:gd name="T3" fmla="*/ 2413 h 2416"/>
                <a:gd name="T4" fmla="*/ 194 w 215"/>
                <a:gd name="T5" fmla="*/ 0 h 2416"/>
                <a:gd name="T6" fmla="*/ 215 w 215"/>
                <a:gd name="T7" fmla="*/ 0 h 2416"/>
                <a:gd name="T8" fmla="*/ 21 w 215"/>
                <a:gd name="T9" fmla="*/ 2416 h 2416"/>
              </a:gdLst>
              <a:ahLst/>
              <a:cxnLst>
                <a:cxn ang="0">
                  <a:pos x="T0" y="T1"/>
                </a:cxn>
                <a:cxn ang="0">
                  <a:pos x="T2" y="T3"/>
                </a:cxn>
                <a:cxn ang="0">
                  <a:pos x="T4" y="T5"/>
                </a:cxn>
                <a:cxn ang="0">
                  <a:pos x="T6" y="T7"/>
                </a:cxn>
                <a:cxn ang="0">
                  <a:pos x="T8" y="T9"/>
                </a:cxn>
              </a:cxnLst>
              <a:rect l="0" t="0" r="r" b="b"/>
              <a:pathLst>
                <a:path w="215" h="2416">
                  <a:moveTo>
                    <a:pt x="21" y="2416"/>
                  </a:moveTo>
                  <a:lnTo>
                    <a:pt x="0" y="2413"/>
                  </a:lnTo>
                  <a:lnTo>
                    <a:pt x="194" y="0"/>
                  </a:lnTo>
                  <a:lnTo>
                    <a:pt x="215" y="0"/>
                  </a:lnTo>
                  <a:lnTo>
                    <a:pt x="21" y="2416"/>
                  </a:lnTo>
                  <a:close/>
                </a:path>
              </a:pathLst>
            </a:custGeom>
            <a:solidFill>
              <a:srgbClr val="397E9E">
                <a:lumMod val="50000"/>
              </a:srgbClr>
            </a:solidFill>
            <a:ln>
              <a:noFill/>
            </a:ln>
          </p:spPr>
          <p:txBody>
            <a:bodyPr vert="horz" wrap="square" lIns="121920" tIns="60960" rIns="121920" bIns="60960" numCol="1" anchor="t" anchorCtr="0" compatLnSpc="1"/>
            <a:lstStyle/>
            <a:p>
              <a:pPr marL="0" marR="0" lvl="0" indent="0" defTabSz="6096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srgbClr val="A3C5C4"/>
                </a:solidFill>
                <a:effectLst/>
                <a:uLnTx/>
                <a:uFillTx/>
                <a:cs typeface="+mn-ea"/>
                <a:sym typeface="+mn-lt"/>
              </a:endParaRPr>
            </a:p>
          </p:txBody>
        </p:sp>
        <p:sp>
          <p:nvSpPr>
            <p:cNvPr id="425" name="Freeform 257"/>
            <p:cNvSpPr/>
            <p:nvPr/>
          </p:nvSpPr>
          <p:spPr bwMode="auto">
            <a:xfrm>
              <a:off x="6057803" y="2599214"/>
              <a:ext cx="462458" cy="637312"/>
            </a:xfrm>
            <a:custGeom>
              <a:avLst/>
              <a:gdLst>
                <a:gd name="T0" fmla="*/ 19 w 968"/>
                <a:gd name="T1" fmla="*/ 1334 h 1334"/>
                <a:gd name="T2" fmla="*/ 0 w 968"/>
                <a:gd name="T3" fmla="*/ 1322 h 1334"/>
                <a:gd name="T4" fmla="*/ 951 w 968"/>
                <a:gd name="T5" fmla="*/ 0 h 1334"/>
                <a:gd name="T6" fmla="*/ 968 w 968"/>
                <a:gd name="T7" fmla="*/ 14 h 1334"/>
                <a:gd name="T8" fmla="*/ 19 w 968"/>
                <a:gd name="T9" fmla="*/ 1334 h 1334"/>
              </a:gdLst>
              <a:ahLst/>
              <a:cxnLst>
                <a:cxn ang="0">
                  <a:pos x="T0" y="T1"/>
                </a:cxn>
                <a:cxn ang="0">
                  <a:pos x="T2" y="T3"/>
                </a:cxn>
                <a:cxn ang="0">
                  <a:pos x="T4" y="T5"/>
                </a:cxn>
                <a:cxn ang="0">
                  <a:pos x="T6" y="T7"/>
                </a:cxn>
                <a:cxn ang="0">
                  <a:pos x="T8" y="T9"/>
                </a:cxn>
              </a:cxnLst>
              <a:rect l="0" t="0" r="r" b="b"/>
              <a:pathLst>
                <a:path w="968" h="1334">
                  <a:moveTo>
                    <a:pt x="19" y="1334"/>
                  </a:moveTo>
                  <a:lnTo>
                    <a:pt x="0" y="1322"/>
                  </a:lnTo>
                  <a:lnTo>
                    <a:pt x="951" y="0"/>
                  </a:lnTo>
                  <a:lnTo>
                    <a:pt x="968" y="14"/>
                  </a:lnTo>
                  <a:lnTo>
                    <a:pt x="19" y="1334"/>
                  </a:lnTo>
                  <a:close/>
                </a:path>
              </a:pathLst>
            </a:custGeom>
            <a:solidFill>
              <a:srgbClr val="397E9E">
                <a:lumMod val="50000"/>
              </a:srgbClr>
            </a:solidFill>
            <a:ln>
              <a:noFill/>
            </a:ln>
          </p:spPr>
          <p:txBody>
            <a:bodyPr vert="horz" wrap="square" lIns="121920" tIns="60960" rIns="121920" bIns="60960" numCol="1" anchor="t" anchorCtr="0" compatLnSpc="1"/>
            <a:lstStyle/>
            <a:p>
              <a:pPr marL="0" marR="0" lvl="0" indent="0" defTabSz="6096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srgbClr val="A3C5C4"/>
                </a:solidFill>
                <a:effectLst/>
                <a:uLnTx/>
                <a:uFillTx/>
                <a:cs typeface="+mn-ea"/>
                <a:sym typeface="+mn-lt"/>
              </a:endParaRPr>
            </a:p>
          </p:txBody>
        </p:sp>
        <p:sp>
          <p:nvSpPr>
            <p:cNvPr id="426" name="Freeform 258"/>
            <p:cNvSpPr/>
            <p:nvPr/>
          </p:nvSpPr>
          <p:spPr bwMode="auto">
            <a:xfrm>
              <a:off x="5379882" y="2445858"/>
              <a:ext cx="148101" cy="623457"/>
            </a:xfrm>
            <a:custGeom>
              <a:avLst/>
              <a:gdLst>
                <a:gd name="T0" fmla="*/ 22 w 310"/>
                <a:gd name="T1" fmla="*/ 1305 h 1305"/>
                <a:gd name="T2" fmla="*/ 0 w 310"/>
                <a:gd name="T3" fmla="*/ 1300 h 1305"/>
                <a:gd name="T4" fmla="*/ 289 w 310"/>
                <a:gd name="T5" fmla="*/ 0 h 1305"/>
                <a:gd name="T6" fmla="*/ 310 w 310"/>
                <a:gd name="T7" fmla="*/ 4 h 1305"/>
                <a:gd name="T8" fmla="*/ 22 w 310"/>
                <a:gd name="T9" fmla="*/ 1305 h 1305"/>
              </a:gdLst>
              <a:ahLst/>
              <a:cxnLst>
                <a:cxn ang="0">
                  <a:pos x="T0" y="T1"/>
                </a:cxn>
                <a:cxn ang="0">
                  <a:pos x="T2" y="T3"/>
                </a:cxn>
                <a:cxn ang="0">
                  <a:pos x="T4" y="T5"/>
                </a:cxn>
                <a:cxn ang="0">
                  <a:pos x="T6" y="T7"/>
                </a:cxn>
                <a:cxn ang="0">
                  <a:pos x="T8" y="T9"/>
                </a:cxn>
              </a:cxnLst>
              <a:rect l="0" t="0" r="r" b="b"/>
              <a:pathLst>
                <a:path w="310" h="1305">
                  <a:moveTo>
                    <a:pt x="22" y="1305"/>
                  </a:moveTo>
                  <a:lnTo>
                    <a:pt x="0" y="1300"/>
                  </a:lnTo>
                  <a:lnTo>
                    <a:pt x="289" y="0"/>
                  </a:lnTo>
                  <a:lnTo>
                    <a:pt x="310" y="4"/>
                  </a:lnTo>
                  <a:lnTo>
                    <a:pt x="22" y="1305"/>
                  </a:lnTo>
                  <a:close/>
                </a:path>
              </a:pathLst>
            </a:custGeom>
            <a:solidFill>
              <a:srgbClr val="397E9E">
                <a:lumMod val="50000"/>
              </a:srgbClr>
            </a:solidFill>
            <a:ln>
              <a:noFill/>
            </a:ln>
          </p:spPr>
          <p:txBody>
            <a:bodyPr vert="horz" wrap="square" lIns="121920" tIns="60960" rIns="121920" bIns="60960" numCol="1" anchor="t" anchorCtr="0" compatLnSpc="1"/>
            <a:lstStyle/>
            <a:p>
              <a:pPr marL="0" marR="0" lvl="0" indent="0" defTabSz="6096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srgbClr val="A3C5C4"/>
                </a:solidFill>
                <a:effectLst/>
                <a:uLnTx/>
                <a:uFillTx/>
                <a:cs typeface="+mn-ea"/>
                <a:sym typeface="+mn-lt"/>
              </a:endParaRPr>
            </a:p>
          </p:txBody>
        </p:sp>
        <p:sp>
          <p:nvSpPr>
            <p:cNvPr id="427" name="Freeform 259"/>
            <p:cNvSpPr/>
            <p:nvPr/>
          </p:nvSpPr>
          <p:spPr bwMode="auto">
            <a:xfrm>
              <a:off x="4907871" y="2932680"/>
              <a:ext cx="478701" cy="140934"/>
            </a:xfrm>
            <a:custGeom>
              <a:avLst/>
              <a:gdLst>
                <a:gd name="T0" fmla="*/ 998 w 1002"/>
                <a:gd name="T1" fmla="*/ 295 h 295"/>
                <a:gd name="T2" fmla="*/ 0 w 1002"/>
                <a:gd name="T3" fmla="*/ 21 h 295"/>
                <a:gd name="T4" fmla="*/ 4 w 1002"/>
                <a:gd name="T5" fmla="*/ 0 h 295"/>
                <a:gd name="T6" fmla="*/ 1002 w 1002"/>
                <a:gd name="T7" fmla="*/ 274 h 295"/>
                <a:gd name="T8" fmla="*/ 998 w 1002"/>
                <a:gd name="T9" fmla="*/ 295 h 295"/>
              </a:gdLst>
              <a:ahLst/>
              <a:cxnLst>
                <a:cxn ang="0">
                  <a:pos x="T0" y="T1"/>
                </a:cxn>
                <a:cxn ang="0">
                  <a:pos x="T2" y="T3"/>
                </a:cxn>
                <a:cxn ang="0">
                  <a:pos x="T4" y="T5"/>
                </a:cxn>
                <a:cxn ang="0">
                  <a:pos x="T6" y="T7"/>
                </a:cxn>
                <a:cxn ang="0">
                  <a:pos x="T8" y="T9"/>
                </a:cxn>
              </a:cxnLst>
              <a:rect l="0" t="0" r="r" b="b"/>
              <a:pathLst>
                <a:path w="1002" h="295">
                  <a:moveTo>
                    <a:pt x="998" y="295"/>
                  </a:moveTo>
                  <a:lnTo>
                    <a:pt x="0" y="21"/>
                  </a:lnTo>
                  <a:lnTo>
                    <a:pt x="4" y="0"/>
                  </a:lnTo>
                  <a:lnTo>
                    <a:pt x="1002" y="274"/>
                  </a:lnTo>
                  <a:lnTo>
                    <a:pt x="998" y="295"/>
                  </a:lnTo>
                  <a:close/>
                </a:path>
              </a:pathLst>
            </a:custGeom>
            <a:solidFill>
              <a:srgbClr val="397E9E">
                <a:lumMod val="50000"/>
              </a:srgbClr>
            </a:solidFill>
            <a:ln>
              <a:noFill/>
            </a:ln>
          </p:spPr>
          <p:txBody>
            <a:bodyPr vert="horz" wrap="square" lIns="121920" tIns="60960" rIns="121920" bIns="60960" numCol="1" anchor="t" anchorCtr="0" compatLnSpc="1"/>
            <a:lstStyle/>
            <a:p>
              <a:pPr marL="0" marR="0" lvl="0" indent="0" defTabSz="6096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srgbClr val="A3C5C4"/>
                </a:solidFill>
                <a:effectLst/>
                <a:uLnTx/>
                <a:uFillTx/>
                <a:cs typeface="+mn-ea"/>
                <a:sym typeface="+mn-lt"/>
              </a:endParaRPr>
            </a:p>
          </p:txBody>
        </p:sp>
        <p:sp>
          <p:nvSpPr>
            <p:cNvPr id="428" name="Freeform 260"/>
            <p:cNvSpPr/>
            <p:nvPr/>
          </p:nvSpPr>
          <p:spPr bwMode="auto">
            <a:xfrm>
              <a:off x="5332587" y="3067882"/>
              <a:ext cx="58762" cy="626802"/>
            </a:xfrm>
            <a:custGeom>
              <a:avLst/>
              <a:gdLst>
                <a:gd name="T0" fmla="*/ 21 w 123"/>
                <a:gd name="T1" fmla="*/ 1312 h 1312"/>
                <a:gd name="T2" fmla="*/ 0 w 123"/>
                <a:gd name="T3" fmla="*/ 1312 h 1312"/>
                <a:gd name="T4" fmla="*/ 99 w 123"/>
                <a:gd name="T5" fmla="*/ 0 h 1312"/>
                <a:gd name="T6" fmla="*/ 123 w 123"/>
                <a:gd name="T7" fmla="*/ 3 h 1312"/>
                <a:gd name="T8" fmla="*/ 21 w 123"/>
                <a:gd name="T9" fmla="*/ 1312 h 1312"/>
              </a:gdLst>
              <a:ahLst/>
              <a:cxnLst>
                <a:cxn ang="0">
                  <a:pos x="T0" y="T1"/>
                </a:cxn>
                <a:cxn ang="0">
                  <a:pos x="T2" y="T3"/>
                </a:cxn>
                <a:cxn ang="0">
                  <a:pos x="T4" y="T5"/>
                </a:cxn>
                <a:cxn ang="0">
                  <a:pos x="T6" y="T7"/>
                </a:cxn>
                <a:cxn ang="0">
                  <a:pos x="T8" y="T9"/>
                </a:cxn>
              </a:cxnLst>
              <a:rect l="0" t="0" r="r" b="b"/>
              <a:pathLst>
                <a:path w="123" h="1312">
                  <a:moveTo>
                    <a:pt x="21" y="1312"/>
                  </a:moveTo>
                  <a:lnTo>
                    <a:pt x="0" y="1312"/>
                  </a:lnTo>
                  <a:lnTo>
                    <a:pt x="99" y="0"/>
                  </a:lnTo>
                  <a:lnTo>
                    <a:pt x="123" y="3"/>
                  </a:lnTo>
                  <a:lnTo>
                    <a:pt x="21" y="1312"/>
                  </a:lnTo>
                  <a:close/>
                </a:path>
              </a:pathLst>
            </a:custGeom>
            <a:solidFill>
              <a:srgbClr val="397E9E">
                <a:lumMod val="50000"/>
              </a:srgbClr>
            </a:solidFill>
            <a:ln>
              <a:noFill/>
            </a:ln>
          </p:spPr>
          <p:txBody>
            <a:bodyPr vert="horz" wrap="square" lIns="121920" tIns="60960" rIns="121920" bIns="60960" numCol="1" anchor="t" anchorCtr="0" compatLnSpc="1"/>
            <a:lstStyle/>
            <a:p>
              <a:pPr marL="0" marR="0" lvl="0" indent="0" defTabSz="6096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srgbClr val="A3C5C4"/>
                </a:solidFill>
                <a:effectLst/>
                <a:uLnTx/>
                <a:uFillTx/>
                <a:cs typeface="+mn-ea"/>
                <a:sym typeface="+mn-lt"/>
              </a:endParaRPr>
            </a:p>
          </p:txBody>
        </p:sp>
        <p:sp>
          <p:nvSpPr>
            <p:cNvPr id="429" name="Freeform 261"/>
            <p:cNvSpPr/>
            <p:nvPr/>
          </p:nvSpPr>
          <p:spPr bwMode="auto">
            <a:xfrm>
              <a:off x="5334974" y="3690383"/>
              <a:ext cx="697030" cy="422327"/>
            </a:xfrm>
            <a:custGeom>
              <a:avLst/>
              <a:gdLst>
                <a:gd name="T0" fmla="*/ 1447 w 1459"/>
                <a:gd name="T1" fmla="*/ 884 h 884"/>
                <a:gd name="T2" fmla="*/ 0 w 1459"/>
                <a:gd name="T3" fmla="*/ 19 h 884"/>
                <a:gd name="T4" fmla="*/ 11 w 1459"/>
                <a:gd name="T5" fmla="*/ 0 h 884"/>
                <a:gd name="T6" fmla="*/ 1459 w 1459"/>
                <a:gd name="T7" fmla="*/ 865 h 884"/>
                <a:gd name="T8" fmla="*/ 1447 w 1459"/>
                <a:gd name="T9" fmla="*/ 884 h 884"/>
              </a:gdLst>
              <a:ahLst/>
              <a:cxnLst>
                <a:cxn ang="0">
                  <a:pos x="T0" y="T1"/>
                </a:cxn>
                <a:cxn ang="0">
                  <a:pos x="T2" y="T3"/>
                </a:cxn>
                <a:cxn ang="0">
                  <a:pos x="T4" y="T5"/>
                </a:cxn>
                <a:cxn ang="0">
                  <a:pos x="T6" y="T7"/>
                </a:cxn>
                <a:cxn ang="0">
                  <a:pos x="T8" y="T9"/>
                </a:cxn>
              </a:cxnLst>
              <a:rect l="0" t="0" r="r" b="b"/>
              <a:pathLst>
                <a:path w="1459" h="884">
                  <a:moveTo>
                    <a:pt x="1447" y="884"/>
                  </a:moveTo>
                  <a:lnTo>
                    <a:pt x="0" y="19"/>
                  </a:lnTo>
                  <a:lnTo>
                    <a:pt x="11" y="0"/>
                  </a:lnTo>
                  <a:lnTo>
                    <a:pt x="1459" y="865"/>
                  </a:lnTo>
                  <a:lnTo>
                    <a:pt x="1447" y="884"/>
                  </a:lnTo>
                  <a:close/>
                </a:path>
              </a:pathLst>
            </a:custGeom>
            <a:solidFill>
              <a:srgbClr val="397E9E">
                <a:lumMod val="50000"/>
              </a:srgbClr>
            </a:solidFill>
            <a:ln>
              <a:noFill/>
            </a:ln>
          </p:spPr>
          <p:txBody>
            <a:bodyPr vert="horz" wrap="square" lIns="121920" tIns="60960" rIns="121920" bIns="60960" numCol="1" anchor="t" anchorCtr="0" compatLnSpc="1"/>
            <a:lstStyle/>
            <a:p>
              <a:pPr marL="0" marR="0" lvl="0" indent="0" defTabSz="6096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srgbClr val="A3C5C4"/>
                </a:solidFill>
                <a:effectLst/>
                <a:uLnTx/>
                <a:uFillTx/>
                <a:cs typeface="+mn-ea"/>
                <a:sym typeface="+mn-lt"/>
              </a:endParaRPr>
            </a:p>
          </p:txBody>
        </p:sp>
        <p:sp>
          <p:nvSpPr>
            <p:cNvPr id="430" name="Freeform 262"/>
            <p:cNvSpPr/>
            <p:nvPr/>
          </p:nvSpPr>
          <p:spPr bwMode="auto">
            <a:xfrm>
              <a:off x="6027706" y="3738635"/>
              <a:ext cx="682220" cy="374075"/>
            </a:xfrm>
            <a:custGeom>
              <a:avLst/>
              <a:gdLst>
                <a:gd name="T0" fmla="*/ 9 w 1428"/>
                <a:gd name="T1" fmla="*/ 783 h 783"/>
                <a:gd name="T2" fmla="*/ 0 w 1428"/>
                <a:gd name="T3" fmla="*/ 764 h 783"/>
                <a:gd name="T4" fmla="*/ 1419 w 1428"/>
                <a:gd name="T5" fmla="*/ 0 h 783"/>
                <a:gd name="T6" fmla="*/ 1428 w 1428"/>
                <a:gd name="T7" fmla="*/ 19 h 783"/>
                <a:gd name="T8" fmla="*/ 9 w 1428"/>
                <a:gd name="T9" fmla="*/ 783 h 783"/>
              </a:gdLst>
              <a:ahLst/>
              <a:cxnLst>
                <a:cxn ang="0">
                  <a:pos x="T0" y="T1"/>
                </a:cxn>
                <a:cxn ang="0">
                  <a:pos x="T2" y="T3"/>
                </a:cxn>
                <a:cxn ang="0">
                  <a:pos x="T4" y="T5"/>
                </a:cxn>
                <a:cxn ang="0">
                  <a:pos x="T6" y="T7"/>
                </a:cxn>
                <a:cxn ang="0">
                  <a:pos x="T8" y="T9"/>
                </a:cxn>
              </a:cxnLst>
              <a:rect l="0" t="0" r="r" b="b"/>
              <a:pathLst>
                <a:path w="1428" h="783">
                  <a:moveTo>
                    <a:pt x="9" y="783"/>
                  </a:moveTo>
                  <a:lnTo>
                    <a:pt x="0" y="764"/>
                  </a:lnTo>
                  <a:lnTo>
                    <a:pt x="1419" y="0"/>
                  </a:lnTo>
                  <a:lnTo>
                    <a:pt x="1428" y="19"/>
                  </a:lnTo>
                  <a:lnTo>
                    <a:pt x="9" y="783"/>
                  </a:lnTo>
                  <a:close/>
                </a:path>
              </a:pathLst>
            </a:custGeom>
            <a:solidFill>
              <a:srgbClr val="397E9E">
                <a:lumMod val="50000"/>
              </a:srgbClr>
            </a:solidFill>
            <a:ln>
              <a:noFill/>
            </a:ln>
          </p:spPr>
          <p:txBody>
            <a:bodyPr vert="horz" wrap="square" lIns="121920" tIns="60960" rIns="121920" bIns="60960" numCol="1" anchor="t" anchorCtr="0" compatLnSpc="1"/>
            <a:lstStyle/>
            <a:p>
              <a:pPr marL="0" marR="0" lvl="0" indent="0" defTabSz="6096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srgbClr val="A3C5C4"/>
                </a:solidFill>
                <a:effectLst/>
                <a:uLnTx/>
                <a:uFillTx/>
                <a:cs typeface="+mn-ea"/>
                <a:sym typeface="+mn-lt"/>
              </a:endParaRPr>
            </a:p>
          </p:txBody>
        </p:sp>
        <p:sp>
          <p:nvSpPr>
            <p:cNvPr id="431" name="Freeform 263"/>
            <p:cNvSpPr/>
            <p:nvPr/>
          </p:nvSpPr>
          <p:spPr bwMode="auto">
            <a:xfrm>
              <a:off x="6702282" y="3200217"/>
              <a:ext cx="26754" cy="543196"/>
            </a:xfrm>
            <a:custGeom>
              <a:avLst/>
              <a:gdLst>
                <a:gd name="T0" fmla="*/ 23 w 56"/>
                <a:gd name="T1" fmla="*/ 1137 h 1137"/>
                <a:gd name="T2" fmla="*/ 0 w 56"/>
                <a:gd name="T3" fmla="*/ 1137 h 1137"/>
                <a:gd name="T4" fmla="*/ 35 w 56"/>
                <a:gd name="T5" fmla="*/ 0 h 1137"/>
                <a:gd name="T6" fmla="*/ 56 w 56"/>
                <a:gd name="T7" fmla="*/ 2 h 1137"/>
                <a:gd name="T8" fmla="*/ 23 w 56"/>
                <a:gd name="T9" fmla="*/ 1137 h 1137"/>
              </a:gdLst>
              <a:ahLst/>
              <a:cxnLst>
                <a:cxn ang="0">
                  <a:pos x="T0" y="T1"/>
                </a:cxn>
                <a:cxn ang="0">
                  <a:pos x="T2" y="T3"/>
                </a:cxn>
                <a:cxn ang="0">
                  <a:pos x="T4" y="T5"/>
                </a:cxn>
                <a:cxn ang="0">
                  <a:pos x="T6" y="T7"/>
                </a:cxn>
                <a:cxn ang="0">
                  <a:pos x="T8" y="T9"/>
                </a:cxn>
              </a:cxnLst>
              <a:rect l="0" t="0" r="r" b="b"/>
              <a:pathLst>
                <a:path w="56" h="1137">
                  <a:moveTo>
                    <a:pt x="23" y="1137"/>
                  </a:moveTo>
                  <a:lnTo>
                    <a:pt x="0" y="1137"/>
                  </a:lnTo>
                  <a:lnTo>
                    <a:pt x="35" y="0"/>
                  </a:lnTo>
                  <a:lnTo>
                    <a:pt x="56" y="2"/>
                  </a:lnTo>
                  <a:lnTo>
                    <a:pt x="23" y="1137"/>
                  </a:lnTo>
                  <a:close/>
                </a:path>
              </a:pathLst>
            </a:custGeom>
            <a:solidFill>
              <a:srgbClr val="397E9E">
                <a:lumMod val="50000"/>
              </a:srgbClr>
            </a:solidFill>
            <a:ln>
              <a:noFill/>
            </a:ln>
          </p:spPr>
          <p:txBody>
            <a:bodyPr vert="horz" wrap="square" lIns="121920" tIns="60960" rIns="121920" bIns="60960" numCol="1" anchor="t" anchorCtr="0" compatLnSpc="1"/>
            <a:lstStyle/>
            <a:p>
              <a:pPr marL="0" marR="0" lvl="0" indent="0" defTabSz="6096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srgbClr val="A3C5C4"/>
                </a:solidFill>
                <a:effectLst/>
                <a:uLnTx/>
                <a:uFillTx/>
                <a:cs typeface="+mn-ea"/>
                <a:sym typeface="+mn-lt"/>
              </a:endParaRPr>
            </a:p>
          </p:txBody>
        </p:sp>
        <p:sp>
          <p:nvSpPr>
            <p:cNvPr id="432" name="Freeform 264"/>
            <p:cNvSpPr/>
            <p:nvPr/>
          </p:nvSpPr>
          <p:spPr bwMode="auto">
            <a:xfrm>
              <a:off x="5739148" y="4106022"/>
              <a:ext cx="295247" cy="693208"/>
            </a:xfrm>
            <a:custGeom>
              <a:avLst/>
              <a:gdLst>
                <a:gd name="T0" fmla="*/ 22 w 618"/>
                <a:gd name="T1" fmla="*/ 1451 h 1451"/>
                <a:gd name="T2" fmla="*/ 0 w 618"/>
                <a:gd name="T3" fmla="*/ 1442 h 1451"/>
                <a:gd name="T4" fmla="*/ 597 w 618"/>
                <a:gd name="T5" fmla="*/ 0 h 1451"/>
                <a:gd name="T6" fmla="*/ 618 w 618"/>
                <a:gd name="T7" fmla="*/ 7 h 1451"/>
                <a:gd name="T8" fmla="*/ 22 w 618"/>
                <a:gd name="T9" fmla="*/ 1451 h 1451"/>
              </a:gdLst>
              <a:ahLst/>
              <a:cxnLst>
                <a:cxn ang="0">
                  <a:pos x="T0" y="T1"/>
                </a:cxn>
                <a:cxn ang="0">
                  <a:pos x="T2" y="T3"/>
                </a:cxn>
                <a:cxn ang="0">
                  <a:pos x="T4" y="T5"/>
                </a:cxn>
                <a:cxn ang="0">
                  <a:pos x="T6" y="T7"/>
                </a:cxn>
                <a:cxn ang="0">
                  <a:pos x="T8" y="T9"/>
                </a:cxn>
              </a:cxnLst>
              <a:rect l="0" t="0" r="r" b="b"/>
              <a:pathLst>
                <a:path w="618" h="1451">
                  <a:moveTo>
                    <a:pt x="22" y="1451"/>
                  </a:moveTo>
                  <a:lnTo>
                    <a:pt x="0" y="1442"/>
                  </a:lnTo>
                  <a:lnTo>
                    <a:pt x="597" y="0"/>
                  </a:lnTo>
                  <a:lnTo>
                    <a:pt x="618" y="7"/>
                  </a:lnTo>
                  <a:lnTo>
                    <a:pt x="22" y="1451"/>
                  </a:lnTo>
                  <a:close/>
                </a:path>
              </a:pathLst>
            </a:custGeom>
            <a:solidFill>
              <a:srgbClr val="397E9E">
                <a:lumMod val="50000"/>
              </a:srgbClr>
            </a:solidFill>
            <a:ln>
              <a:noFill/>
            </a:ln>
          </p:spPr>
          <p:txBody>
            <a:bodyPr vert="horz" wrap="square" lIns="121920" tIns="60960" rIns="121920" bIns="60960" numCol="1" anchor="t" anchorCtr="0" compatLnSpc="1"/>
            <a:lstStyle/>
            <a:p>
              <a:pPr marL="0" marR="0" lvl="0" indent="0" defTabSz="6096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srgbClr val="A3C5C4"/>
                </a:solidFill>
                <a:effectLst/>
                <a:uLnTx/>
                <a:uFillTx/>
                <a:cs typeface="+mn-ea"/>
                <a:sym typeface="+mn-lt"/>
              </a:endParaRPr>
            </a:p>
          </p:txBody>
        </p:sp>
        <p:sp>
          <p:nvSpPr>
            <p:cNvPr id="433" name="Freeform 265"/>
            <p:cNvSpPr/>
            <p:nvPr/>
          </p:nvSpPr>
          <p:spPr bwMode="auto">
            <a:xfrm>
              <a:off x="6025317" y="4104589"/>
              <a:ext cx="328689" cy="525519"/>
            </a:xfrm>
            <a:custGeom>
              <a:avLst/>
              <a:gdLst>
                <a:gd name="T0" fmla="*/ 669 w 688"/>
                <a:gd name="T1" fmla="*/ 1100 h 1100"/>
                <a:gd name="T2" fmla="*/ 0 w 688"/>
                <a:gd name="T3" fmla="*/ 12 h 1100"/>
                <a:gd name="T4" fmla="*/ 19 w 688"/>
                <a:gd name="T5" fmla="*/ 0 h 1100"/>
                <a:gd name="T6" fmla="*/ 688 w 688"/>
                <a:gd name="T7" fmla="*/ 1088 h 1100"/>
                <a:gd name="T8" fmla="*/ 669 w 688"/>
                <a:gd name="T9" fmla="*/ 1100 h 1100"/>
              </a:gdLst>
              <a:ahLst/>
              <a:cxnLst>
                <a:cxn ang="0">
                  <a:pos x="T0" y="T1"/>
                </a:cxn>
                <a:cxn ang="0">
                  <a:pos x="T2" y="T3"/>
                </a:cxn>
                <a:cxn ang="0">
                  <a:pos x="T4" y="T5"/>
                </a:cxn>
                <a:cxn ang="0">
                  <a:pos x="T6" y="T7"/>
                </a:cxn>
                <a:cxn ang="0">
                  <a:pos x="T8" y="T9"/>
                </a:cxn>
              </a:cxnLst>
              <a:rect l="0" t="0" r="r" b="b"/>
              <a:pathLst>
                <a:path w="688" h="1100">
                  <a:moveTo>
                    <a:pt x="669" y="1100"/>
                  </a:moveTo>
                  <a:lnTo>
                    <a:pt x="0" y="12"/>
                  </a:lnTo>
                  <a:lnTo>
                    <a:pt x="19" y="0"/>
                  </a:lnTo>
                  <a:lnTo>
                    <a:pt x="688" y="1088"/>
                  </a:lnTo>
                  <a:lnTo>
                    <a:pt x="669" y="1100"/>
                  </a:lnTo>
                  <a:close/>
                </a:path>
              </a:pathLst>
            </a:custGeom>
            <a:solidFill>
              <a:srgbClr val="397E9E">
                <a:lumMod val="50000"/>
              </a:srgbClr>
            </a:solidFill>
            <a:ln>
              <a:noFill/>
            </a:ln>
          </p:spPr>
          <p:txBody>
            <a:bodyPr vert="horz" wrap="square" lIns="121920" tIns="60960" rIns="121920" bIns="60960" numCol="1" anchor="t" anchorCtr="0" compatLnSpc="1"/>
            <a:lstStyle/>
            <a:p>
              <a:pPr marL="0" marR="0" lvl="0" indent="0" defTabSz="6096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srgbClr val="A3C5C4"/>
                </a:solidFill>
                <a:effectLst/>
                <a:uLnTx/>
                <a:uFillTx/>
                <a:cs typeface="+mn-ea"/>
                <a:sym typeface="+mn-lt"/>
              </a:endParaRPr>
            </a:p>
          </p:txBody>
        </p:sp>
        <p:sp>
          <p:nvSpPr>
            <p:cNvPr id="434" name="Freeform 266"/>
            <p:cNvSpPr/>
            <p:nvPr/>
          </p:nvSpPr>
          <p:spPr bwMode="auto">
            <a:xfrm>
              <a:off x="6027706" y="4102678"/>
              <a:ext cx="654033" cy="296680"/>
            </a:xfrm>
            <a:custGeom>
              <a:avLst/>
              <a:gdLst>
                <a:gd name="T0" fmla="*/ 1360 w 1369"/>
                <a:gd name="T1" fmla="*/ 621 h 621"/>
                <a:gd name="T2" fmla="*/ 0 w 1369"/>
                <a:gd name="T3" fmla="*/ 21 h 621"/>
                <a:gd name="T4" fmla="*/ 9 w 1369"/>
                <a:gd name="T5" fmla="*/ 0 h 621"/>
                <a:gd name="T6" fmla="*/ 1369 w 1369"/>
                <a:gd name="T7" fmla="*/ 600 h 621"/>
                <a:gd name="T8" fmla="*/ 1360 w 1369"/>
                <a:gd name="T9" fmla="*/ 621 h 621"/>
              </a:gdLst>
              <a:ahLst/>
              <a:cxnLst>
                <a:cxn ang="0">
                  <a:pos x="T0" y="T1"/>
                </a:cxn>
                <a:cxn ang="0">
                  <a:pos x="T2" y="T3"/>
                </a:cxn>
                <a:cxn ang="0">
                  <a:pos x="T4" y="T5"/>
                </a:cxn>
                <a:cxn ang="0">
                  <a:pos x="T6" y="T7"/>
                </a:cxn>
                <a:cxn ang="0">
                  <a:pos x="T8" y="T9"/>
                </a:cxn>
              </a:cxnLst>
              <a:rect l="0" t="0" r="r" b="b"/>
              <a:pathLst>
                <a:path w="1369" h="621">
                  <a:moveTo>
                    <a:pt x="1360" y="621"/>
                  </a:moveTo>
                  <a:lnTo>
                    <a:pt x="0" y="21"/>
                  </a:lnTo>
                  <a:lnTo>
                    <a:pt x="9" y="0"/>
                  </a:lnTo>
                  <a:lnTo>
                    <a:pt x="1369" y="600"/>
                  </a:lnTo>
                  <a:lnTo>
                    <a:pt x="1360" y="621"/>
                  </a:lnTo>
                  <a:close/>
                </a:path>
              </a:pathLst>
            </a:custGeom>
            <a:solidFill>
              <a:srgbClr val="397E9E">
                <a:lumMod val="50000"/>
              </a:srgbClr>
            </a:solidFill>
            <a:ln>
              <a:noFill/>
            </a:ln>
          </p:spPr>
          <p:txBody>
            <a:bodyPr vert="horz" wrap="square" lIns="121920" tIns="60960" rIns="121920" bIns="60960" numCol="1" anchor="t" anchorCtr="0" compatLnSpc="1"/>
            <a:lstStyle/>
            <a:p>
              <a:pPr marL="0" marR="0" lvl="0" indent="0" defTabSz="6096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srgbClr val="A3C5C4"/>
                </a:solidFill>
                <a:effectLst/>
                <a:uLnTx/>
                <a:uFillTx/>
                <a:cs typeface="+mn-ea"/>
                <a:sym typeface="+mn-lt"/>
              </a:endParaRPr>
            </a:p>
          </p:txBody>
        </p:sp>
        <p:sp>
          <p:nvSpPr>
            <p:cNvPr id="435" name="Freeform 267"/>
            <p:cNvSpPr/>
            <p:nvPr/>
          </p:nvSpPr>
          <p:spPr bwMode="auto">
            <a:xfrm>
              <a:off x="4824265" y="3393226"/>
              <a:ext cx="515965" cy="306235"/>
            </a:xfrm>
            <a:custGeom>
              <a:avLst/>
              <a:gdLst>
                <a:gd name="T0" fmla="*/ 1069 w 1080"/>
                <a:gd name="T1" fmla="*/ 641 h 641"/>
                <a:gd name="T2" fmla="*/ 0 w 1080"/>
                <a:gd name="T3" fmla="*/ 19 h 641"/>
                <a:gd name="T4" fmla="*/ 11 w 1080"/>
                <a:gd name="T5" fmla="*/ 0 h 641"/>
                <a:gd name="T6" fmla="*/ 1080 w 1080"/>
                <a:gd name="T7" fmla="*/ 622 h 641"/>
                <a:gd name="T8" fmla="*/ 1069 w 1080"/>
                <a:gd name="T9" fmla="*/ 641 h 641"/>
              </a:gdLst>
              <a:ahLst/>
              <a:cxnLst>
                <a:cxn ang="0">
                  <a:pos x="T0" y="T1"/>
                </a:cxn>
                <a:cxn ang="0">
                  <a:pos x="T2" y="T3"/>
                </a:cxn>
                <a:cxn ang="0">
                  <a:pos x="T4" y="T5"/>
                </a:cxn>
                <a:cxn ang="0">
                  <a:pos x="T6" y="T7"/>
                </a:cxn>
                <a:cxn ang="0">
                  <a:pos x="T8" y="T9"/>
                </a:cxn>
              </a:cxnLst>
              <a:rect l="0" t="0" r="r" b="b"/>
              <a:pathLst>
                <a:path w="1080" h="641">
                  <a:moveTo>
                    <a:pt x="1069" y="641"/>
                  </a:moveTo>
                  <a:lnTo>
                    <a:pt x="0" y="19"/>
                  </a:lnTo>
                  <a:lnTo>
                    <a:pt x="11" y="0"/>
                  </a:lnTo>
                  <a:lnTo>
                    <a:pt x="1080" y="622"/>
                  </a:lnTo>
                  <a:lnTo>
                    <a:pt x="1069" y="641"/>
                  </a:lnTo>
                  <a:close/>
                </a:path>
              </a:pathLst>
            </a:custGeom>
            <a:solidFill>
              <a:srgbClr val="397E9E">
                <a:lumMod val="50000"/>
              </a:srgbClr>
            </a:solidFill>
            <a:ln>
              <a:noFill/>
            </a:ln>
          </p:spPr>
          <p:txBody>
            <a:bodyPr vert="horz" wrap="square" lIns="121920" tIns="60960" rIns="121920" bIns="60960" numCol="1" anchor="t" anchorCtr="0" compatLnSpc="1"/>
            <a:lstStyle/>
            <a:p>
              <a:pPr marL="0" marR="0" lvl="0" indent="0" defTabSz="6096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srgbClr val="A3C5C4"/>
                </a:solidFill>
                <a:effectLst/>
                <a:uLnTx/>
                <a:uFillTx/>
                <a:cs typeface="+mn-ea"/>
                <a:sym typeface="+mn-lt"/>
              </a:endParaRPr>
            </a:p>
          </p:txBody>
        </p:sp>
        <p:sp>
          <p:nvSpPr>
            <p:cNvPr id="436" name="Freeform 268"/>
            <p:cNvSpPr/>
            <p:nvPr/>
          </p:nvSpPr>
          <p:spPr bwMode="auto">
            <a:xfrm>
              <a:off x="5103269" y="3691339"/>
              <a:ext cx="238395" cy="306235"/>
            </a:xfrm>
            <a:custGeom>
              <a:avLst/>
              <a:gdLst>
                <a:gd name="T0" fmla="*/ 16 w 499"/>
                <a:gd name="T1" fmla="*/ 641 h 641"/>
                <a:gd name="T2" fmla="*/ 0 w 499"/>
                <a:gd name="T3" fmla="*/ 627 h 641"/>
                <a:gd name="T4" fmla="*/ 480 w 499"/>
                <a:gd name="T5" fmla="*/ 0 h 641"/>
                <a:gd name="T6" fmla="*/ 499 w 499"/>
                <a:gd name="T7" fmla="*/ 14 h 641"/>
                <a:gd name="T8" fmla="*/ 16 w 499"/>
                <a:gd name="T9" fmla="*/ 641 h 641"/>
              </a:gdLst>
              <a:ahLst/>
              <a:cxnLst>
                <a:cxn ang="0">
                  <a:pos x="T0" y="T1"/>
                </a:cxn>
                <a:cxn ang="0">
                  <a:pos x="T2" y="T3"/>
                </a:cxn>
                <a:cxn ang="0">
                  <a:pos x="T4" y="T5"/>
                </a:cxn>
                <a:cxn ang="0">
                  <a:pos x="T6" y="T7"/>
                </a:cxn>
                <a:cxn ang="0">
                  <a:pos x="T8" y="T9"/>
                </a:cxn>
              </a:cxnLst>
              <a:rect l="0" t="0" r="r" b="b"/>
              <a:pathLst>
                <a:path w="499" h="641">
                  <a:moveTo>
                    <a:pt x="16" y="641"/>
                  </a:moveTo>
                  <a:lnTo>
                    <a:pt x="0" y="627"/>
                  </a:lnTo>
                  <a:lnTo>
                    <a:pt x="480" y="0"/>
                  </a:lnTo>
                  <a:lnTo>
                    <a:pt x="499" y="14"/>
                  </a:lnTo>
                  <a:lnTo>
                    <a:pt x="16" y="641"/>
                  </a:lnTo>
                  <a:close/>
                </a:path>
              </a:pathLst>
            </a:custGeom>
            <a:solidFill>
              <a:srgbClr val="397E9E">
                <a:lumMod val="50000"/>
              </a:srgbClr>
            </a:solidFill>
            <a:ln>
              <a:noFill/>
            </a:ln>
          </p:spPr>
          <p:txBody>
            <a:bodyPr vert="horz" wrap="square" lIns="121920" tIns="60960" rIns="121920" bIns="60960" numCol="1" anchor="t" anchorCtr="0" compatLnSpc="1"/>
            <a:lstStyle/>
            <a:p>
              <a:pPr marL="0" marR="0" lvl="0" indent="0" defTabSz="6096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srgbClr val="A3C5C4"/>
                </a:solidFill>
                <a:effectLst/>
                <a:uLnTx/>
                <a:uFillTx/>
                <a:cs typeface="+mn-ea"/>
                <a:sym typeface="+mn-lt"/>
              </a:endParaRPr>
            </a:p>
          </p:txBody>
        </p:sp>
        <p:sp>
          <p:nvSpPr>
            <p:cNvPr id="437" name="Freeform 269"/>
            <p:cNvSpPr/>
            <p:nvPr/>
          </p:nvSpPr>
          <p:spPr bwMode="auto">
            <a:xfrm>
              <a:off x="5121423" y="2436780"/>
              <a:ext cx="400828" cy="15766"/>
            </a:xfrm>
            <a:custGeom>
              <a:avLst/>
              <a:gdLst>
                <a:gd name="T0" fmla="*/ 839 w 839"/>
                <a:gd name="T1" fmla="*/ 33 h 33"/>
                <a:gd name="T2" fmla="*/ 0 w 839"/>
                <a:gd name="T3" fmla="*/ 21 h 33"/>
                <a:gd name="T4" fmla="*/ 0 w 839"/>
                <a:gd name="T5" fmla="*/ 0 h 33"/>
                <a:gd name="T6" fmla="*/ 839 w 839"/>
                <a:gd name="T7" fmla="*/ 12 h 33"/>
                <a:gd name="T8" fmla="*/ 839 w 839"/>
                <a:gd name="T9" fmla="*/ 33 h 33"/>
              </a:gdLst>
              <a:ahLst/>
              <a:cxnLst>
                <a:cxn ang="0">
                  <a:pos x="T0" y="T1"/>
                </a:cxn>
                <a:cxn ang="0">
                  <a:pos x="T2" y="T3"/>
                </a:cxn>
                <a:cxn ang="0">
                  <a:pos x="T4" y="T5"/>
                </a:cxn>
                <a:cxn ang="0">
                  <a:pos x="T6" y="T7"/>
                </a:cxn>
                <a:cxn ang="0">
                  <a:pos x="T8" y="T9"/>
                </a:cxn>
              </a:cxnLst>
              <a:rect l="0" t="0" r="r" b="b"/>
              <a:pathLst>
                <a:path w="839" h="33">
                  <a:moveTo>
                    <a:pt x="839" y="33"/>
                  </a:moveTo>
                  <a:lnTo>
                    <a:pt x="0" y="21"/>
                  </a:lnTo>
                  <a:lnTo>
                    <a:pt x="0" y="0"/>
                  </a:lnTo>
                  <a:lnTo>
                    <a:pt x="839" y="12"/>
                  </a:lnTo>
                  <a:lnTo>
                    <a:pt x="839" y="33"/>
                  </a:lnTo>
                  <a:close/>
                </a:path>
              </a:pathLst>
            </a:custGeom>
            <a:solidFill>
              <a:srgbClr val="397E9E">
                <a:lumMod val="50000"/>
              </a:srgbClr>
            </a:solidFill>
            <a:ln>
              <a:noFill/>
            </a:ln>
          </p:spPr>
          <p:txBody>
            <a:bodyPr vert="horz" wrap="square" lIns="121920" tIns="60960" rIns="121920" bIns="60960" numCol="1" anchor="t" anchorCtr="0" compatLnSpc="1"/>
            <a:lstStyle/>
            <a:p>
              <a:pPr marL="0" marR="0" lvl="0" indent="0" defTabSz="6096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srgbClr val="A3C5C4"/>
                </a:solidFill>
                <a:effectLst/>
                <a:uLnTx/>
                <a:uFillTx/>
                <a:cs typeface="+mn-ea"/>
                <a:sym typeface="+mn-lt"/>
              </a:endParaRPr>
            </a:p>
          </p:txBody>
        </p:sp>
        <p:sp>
          <p:nvSpPr>
            <p:cNvPr id="438" name="Freeform 270"/>
            <p:cNvSpPr/>
            <p:nvPr/>
          </p:nvSpPr>
          <p:spPr bwMode="auto">
            <a:xfrm>
              <a:off x="5516518" y="2066050"/>
              <a:ext cx="32009" cy="381718"/>
            </a:xfrm>
            <a:custGeom>
              <a:avLst/>
              <a:gdLst>
                <a:gd name="T0" fmla="*/ 24 w 67"/>
                <a:gd name="T1" fmla="*/ 799 h 799"/>
                <a:gd name="T2" fmla="*/ 0 w 67"/>
                <a:gd name="T3" fmla="*/ 797 h 799"/>
                <a:gd name="T4" fmla="*/ 43 w 67"/>
                <a:gd name="T5" fmla="*/ 0 h 799"/>
                <a:gd name="T6" fmla="*/ 67 w 67"/>
                <a:gd name="T7" fmla="*/ 3 h 799"/>
                <a:gd name="T8" fmla="*/ 24 w 67"/>
                <a:gd name="T9" fmla="*/ 799 h 799"/>
              </a:gdLst>
              <a:ahLst/>
              <a:cxnLst>
                <a:cxn ang="0">
                  <a:pos x="T0" y="T1"/>
                </a:cxn>
                <a:cxn ang="0">
                  <a:pos x="T2" y="T3"/>
                </a:cxn>
                <a:cxn ang="0">
                  <a:pos x="T4" y="T5"/>
                </a:cxn>
                <a:cxn ang="0">
                  <a:pos x="T6" y="T7"/>
                </a:cxn>
                <a:cxn ang="0">
                  <a:pos x="T8" y="T9"/>
                </a:cxn>
              </a:cxnLst>
              <a:rect l="0" t="0" r="r" b="b"/>
              <a:pathLst>
                <a:path w="67" h="799">
                  <a:moveTo>
                    <a:pt x="24" y="799"/>
                  </a:moveTo>
                  <a:lnTo>
                    <a:pt x="0" y="797"/>
                  </a:lnTo>
                  <a:lnTo>
                    <a:pt x="43" y="0"/>
                  </a:lnTo>
                  <a:lnTo>
                    <a:pt x="67" y="3"/>
                  </a:lnTo>
                  <a:lnTo>
                    <a:pt x="24" y="799"/>
                  </a:lnTo>
                  <a:close/>
                </a:path>
              </a:pathLst>
            </a:custGeom>
            <a:solidFill>
              <a:srgbClr val="397E9E">
                <a:lumMod val="50000"/>
              </a:srgbClr>
            </a:solidFill>
            <a:ln>
              <a:noFill/>
            </a:ln>
          </p:spPr>
          <p:txBody>
            <a:bodyPr vert="horz" wrap="square" lIns="121920" tIns="60960" rIns="121920" bIns="60960" numCol="1" anchor="t" anchorCtr="0" compatLnSpc="1"/>
            <a:lstStyle/>
            <a:p>
              <a:pPr marL="0" marR="0" lvl="0" indent="0" defTabSz="6096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srgbClr val="A3C5C4"/>
                </a:solidFill>
                <a:effectLst/>
                <a:uLnTx/>
                <a:uFillTx/>
                <a:cs typeface="+mn-ea"/>
                <a:sym typeface="+mn-lt"/>
              </a:endParaRPr>
            </a:p>
          </p:txBody>
        </p:sp>
        <p:sp>
          <p:nvSpPr>
            <p:cNvPr id="439" name="Freeform 271"/>
            <p:cNvSpPr/>
            <p:nvPr/>
          </p:nvSpPr>
          <p:spPr bwMode="auto">
            <a:xfrm>
              <a:off x="6487297" y="2021143"/>
              <a:ext cx="33920" cy="581416"/>
            </a:xfrm>
            <a:custGeom>
              <a:avLst/>
              <a:gdLst>
                <a:gd name="T0" fmla="*/ 50 w 71"/>
                <a:gd name="T1" fmla="*/ 1217 h 1217"/>
                <a:gd name="T2" fmla="*/ 0 w 71"/>
                <a:gd name="T3" fmla="*/ 0 h 1217"/>
                <a:gd name="T4" fmla="*/ 22 w 71"/>
                <a:gd name="T5" fmla="*/ 0 h 1217"/>
                <a:gd name="T6" fmla="*/ 71 w 71"/>
                <a:gd name="T7" fmla="*/ 1215 h 1217"/>
                <a:gd name="T8" fmla="*/ 50 w 71"/>
                <a:gd name="T9" fmla="*/ 1217 h 1217"/>
              </a:gdLst>
              <a:ahLst/>
              <a:cxnLst>
                <a:cxn ang="0">
                  <a:pos x="T0" y="T1"/>
                </a:cxn>
                <a:cxn ang="0">
                  <a:pos x="T2" y="T3"/>
                </a:cxn>
                <a:cxn ang="0">
                  <a:pos x="T4" y="T5"/>
                </a:cxn>
                <a:cxn ang="0">
                  <a:pos x="T6" y="T7"/>
                </a:cxn>
                <a:cxn ang="0">
                  <a:pos x="T8" y="T9"/>
                </a:cxn>
              </a:cxnLst>
              <a:rect l="0" t="0" r="r" b="b"/>
              <a:pathLst>
                <a:path w="71" h="1217">
                  <a:moveTo>
                    <a:pt x="50" y="1217"/>
                  </a:moveTo>
                  <a:lnTo>
                    <a:pt x="0" y="0"/>
                  </a:lnTo>
                  <a:lnTo>
                    <a:pt x="22" y="0"/>
                  </a:lnTo>
                  <a:lnTo>
                    <a:pt x="71" y="1215"/>
                  </a:lnTo>
                  <a:lnTo>
                    <a:pt x="50" y="1217"/>
                  </a:lnTo>
                  <a:close/>
                </a:path>
              </a:pathLst>
            </a:custGeom>
            <a:solidFill>
              <a:srgbClr val="397E9E">
                <a:lumMod val="50000"/>
              </a:srgbClr>
            </a:solidFill>
            <a:ln>
              <a:noFill/>
            </a:ln>
          </p:spPr>
          <p:txBody>
            <a:bodyPr vert="horz" wrap="square" lIns="121920" tIns="60960" rIns="121920" bIns="60960" numCol="1" anchor="t" anchorCtr="0" compatLnSpc="1"/>
            <a:lstStyle/>
            <a:p>
              <a:pPr marL="0" marR="0" lvl="0" indent="0" defTabSz="6096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srgbClr val="A3C5C4"/>
                </a:solidFill>
                <a:effectLst/>
                <a:uLnTx/>
                <a:uFillTx/>
                <a:cs typeface="+mn-ea"/>
                <a:sym typeface="+mn-lt"/>
              </a:endParaRPr>
            </a:p>
          </p:txBody>
        </p:sp>
        <p:sp>
          <p:nvSpPr>
            <p:cNvPr id="440" name="Freeform 272"/>
            <p:cNvSpPr/>
            <p:nvPr/>
          </p:nvSpPr>
          <p:spPr bwMode="auto">
            <a:xfrm>
              <a:off x="6513573" y="2598258"/>
              <a:ext cx="483479" cy="258460"/>
            </a:xfrm>
            <a:custGeom>
              <a:avLst/>
              <a:gdLst>
                <a:gd name="T0" fmla="*/ 1000 w 1012"/>
                <a:gd name="T1" fmla="*/ 541 h 541"/>
                <a:gd name="T2" fmla="*/ 0 w 1012"/>
                <a:gd name="T3" fmla="*/ 19 h 541"/>
                <a:gd name="T4" fmla="*/ 12 w 1012"/>
                <a:gd name="T5" fmla="*/ 0 h 541"/>
                <a:gd name="T6" fmla="*/ 1012 w 1012"/>
                <a:gd name="T7" fmla="*/ 522 h 541"/>
                <a:gd name="T8" fmla="*/ 1000 w 1012"/>
                <a:gd name="T9" fmla="*/ 541 h 541"/>
              </a:gdLst>
              <a:ahLst/>
              <a:cxnLst>
                <a:cxn ang="0">
                  <a:pos x="T0" y="T1"/>
                </a:cxn>
                <a:cxn ang="0">
                  <a:pos x="T2" y="T3"/>
                </a:cxn>
                <a:cxn ang="0">
                  <a:pos x="T4" y="T5"/>
                </a:cxn>
                <a:cxn ang="0">
                  <a:pos x="T6" y="T7"/>
                </a:cxn>
                <a:cxn ang="0">
                  <a:pos x="T8" y="T9"/>
                </a:cxn>
              </a:cxnLst>
              <a:rect l="0" t="0" r="r" b="b"/>
              <a:pathLst>
                <a:path w="1012" h="541">
                  <a:moveTo>
                    <a:pt x="1000" y="541"/>
                  </a:moveTo>
                  <a:lnTo>
                    <a:pt x="0" y="19"/>
                  </a:lnTo>
                  <a:lnTo>
                    <a:pt x="12" y="0"/>
                  </a:lnTo>
                  <a:lnTo>
                    <a:pt x="1012" y="522"/>
                  </a:lnTo>
                  <a:lnTo>
                    <a:pt x="1000" y="541"/>
                  </a:lnTo>
                  <a:close/>
                </a:path>
              </a:pathLst>
            </a:custGeom>
            <a:solidFill>
              <a:srgbClr val="397E9E">
                <a:lumMod val="50000"/>
              </a:srgbClr>
            </a:solidFill>
            <a:ln>
              <a:noFill/>
            </a:ln>
          </p:spPr>
          <p:txBody>
            <a:bodyPr vert="horz" wrap="square" lIns="121920" tIns="60960" rIns="121920" bIns="60960" numCol="1" anchor="t" anchorCtr="0" compatLnSpc="1"/>
            <a:lstStyle/>
            <a:p>
              <a:pPr marL="0" marR="0" lvl="0" indent="0" defTabSz="6096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srgbClr val="A3C5C4"/>
                </a:solidFill>
                <a:effectLst/>
                <a:uLnTx/>
                <a:uFillTx/>
                <a:cs typeface="+mn-ea"/>
                <a:sym typeface="+mn-lt"/>
              </a:endParaRPr>
            </a:p>
          </p:txBody>
        </p:sp>
        <p:sp>
          <p:nvSpPr>
            <p:cNvPr id="441" name="Freeform 273"/>
            <p:cNvSpPr/>
            <p:nvPr/>
          </p:nvSpPr>
          <p:spPr bwMode="auto">
            <a:xfrm>
              <a:off x="6950710" y="2499843"/>
              <a:ext cx="48730" cy="353531"/>
            </a:xfrm>
            <a:custGeom>
              <a:avLst/>
              <a:gdLst>
                <a:gd name="T0" fmla="*/ 78 w 102"/>
                <a:gd name="T1" fmla="*/ 740 h 740"/>
                <a:gd name="T2" fmla="*/ 0 w 102"/>
                <a:gd name="T3" fmla="*/ 3 h 740"/>
                <a:gd name="T4" fmla="*/ 24 w 102"/>
                <a:gd name="T5" fmla="*/ 0 h 740"/>
                <a:gd name="T6" fmla="*/ 102 w 102"/>
                <a:gd name="T7" fmla="*/ 738 h 740"/>
                <a:gd name="T8" fmla="*/ 78 w 102"/>
                <a:gd name="T9" fmla="*/ 740 h 740"/>
              </a:gdLst>
              <a:ahLst/>
              <a:cxnLst>
                <a:cxn ang="0">
                  <a:pos x="T0" y="T1"/>
                </a:cxn>
                <a:cxn ang="0">
                  <a:pos x="T2" y="T3"/>
                </a:cxn>
                <a:cxn ang="0">
                  <a:pos x="T4" y="T5"/>
                </a:cxn>
                <a:cxn ang="0">
                  <a:pos x="T6" y="T7"/>
                </a:cxn>
                <a:cxn ang="0">
                  <a:pos x="T8" y="T9"/>
                </a:cxn>
              </a:cxnLst>
              <a:rect l="0" t="0" r="r" b="b"/>
              <a:pathLst>
                <a:path w="102" h="740">
                  <a:moveTo>
                    <a:pt x="78" y="740"/>
                  </a:moveTo>
                  <a:lnTo>
                    <a:pt x="0" y="3"/>
                  </a:lnTo>
                  <a:lnTo>
                    <a:pt x="24" y="0"/>
                  </a:lnTo>
                  <a:lnTo>
                    <a:pt x="102" y="738"/>
                  </a:lnTo>
                  <a:lnTo>
                    <a:pt x="78" y="740"/>
                  </a:lnTo>
                  <a:close/>
                </a:path>
              </a:pathLst>
            </a:custGeom>
            <a:solidFill>
              <a:srgbClr val="397E9E">
                <a:lumMod val="50000"/>
              </a:srgbClr>
            </a:solidFill>
            <a:ln>
              <a:noFill/>
            </a:ln>
          </p:spPr>
          <p:txBody>
            <a:bodyPr vert="horz" wrap="square" lIns="121920" tIns="60960" rIns="121920" bIns="60960" numCol="1" anchor="t" anchorCtr="0" compatLnSpc="1"/>
            <a:lstStyle/>
            <a:p>
              <a:pPr marL="0" marR="0" lvl="0" indent="0" defTabSz="6096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srgbClr val="A3C5C4"/>
                </a:solidFill>
                <a:effectLst/>
                <a:uLnTx/>
                <a:uFillTx/>
                <a:cs typeface="+mn-ea"/>
                <a:sym typeface="+mn-lt"/>
              </a:endParaRPr>
            </a:p>
          </p:txBody>
        </p:sp>
        <p:sp>
          <p:nvSpPr>
            <p:cNvPr id="442" name="Freeform 274"/>
            <p:cNvSpPr/>
            <p:nvPr/>
          </p:nvSpPr>
          <p:spPr bwMode="auto">
            <a:xfrm>
              <a:off x="6992752" y="2782190"/>
              <a:ext cx="241739" cy="75961"/>
            </a:xfrm>
            <a:custGeom>
              <a:avLst/>
              <a:gdLst>
                <a:gd name="T0" fmla="*/ 7 w 506"/>
                <a:gd name="T1" fmla="*/ 159 h 159"/>
                <a:gd name="T2" fmla="*/ 0 w 506"/>
                <a:gd name="T3" fmla="*/ 137 h 159"/>
                <a:gd name="T4" fmla="*/ 499 w 506"/>
                <a:gd name="T5" fmla="*/ 0 h 159"/>
                <a:gd name="T6" fmla="*/ 506 w 506"/>
                <a:gd name="T7" fmla="*/ 21 h 159"/>
                <a:gd name="T8" fmla="*/ 7 w 506"/>
                <a:gd name="T9" fmla="*/ 159 h 159"/>
              </a:gdLst>
              <a:ahLst/>
              <a:cxnLst>
                <a:cxn ang="0">
                  <a:pos x="T0" y="T1"/>
                </a:cxn>
                <a:cxn ang="0">
                  <a:pos x="T2" y="T3"/>
                </a:cxn>
                <a:cxn ang="0">
                  <a:pos x="T4" y="T5"/>
                </a:cxn>
                <a:cxn ang="0">
                  <a:pos x="T6" y="T7"/>
                </a:cxn>
                <a:cxn ang="0">
                  <a:pos x="T8" y="T9"/>
                </a:cxn>
              </a:cxnLst>
              <a:rect l="0" t="0" r="r" b="b"/>
              <a:pathLst>
                <a:path w="506" h="159">
                  <a:moveTo>
                    <a:pt x="7" y="159"/>
                  </a:moveTo>
                  <a:lnTo>
                    <a:pt x="0" y="137"/>
                  </a:lnTo>
                  <a:lnTo>
                    <a:pt x="499" y="0"/>
                  </a:lnTo>
                  <a:lnTo>
                    <a:pt x="506" y="21"/>
                  </a:lnTo>
                  <a:lnTo>
                    <a:pt x="7" y="159"/>
                  </a:lnTo>
                  <a:close/>
                </a:path>
              </a:pathLst>
            </a:custGeom>
            <a:solidFill>
              <a:srgbClr val="397E9E">
                <a:lumMod val="50000"/>
              </a:srgbClr>
            </a:solidFill>
            <a:ln>
              <a:noFill/>
            </a:ln>
          </p:spPr>
          <p:txBody>
            <a:bodyPr vert="horz" wrap="square" lIns="121920" tIns="60960" rIns="121920" bIns="60960" numCol="1" anchor="t" anchorCtr="0" compatLnSpc="1"/>
            <a:lstStyle/>
            <a:p>
              <a:pPr marL="0" marR="0" lvl="0" indent="0" defTabSz="6096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srgbClr val="A3C5C4"/>
                </a:solidFill>
                <a:effectLst/>
                <a:uLnTx/>
                <a:uFillTx/>
                <a:cs typeface="+mn-ea"/>
                <a:sym typeface="+mn-lt"/>
              </a:endParaRPr>
            </a:p>
          </p:txBody>
        </p:sp>
        <p:sp>
          <p:nvSpPr>
            <p:cNvPr id="443" name="Freeform 275"/>
            <p:cNvSpPr/>
            <p:nvPr/>
          </p:nvSpPr>
          <p:spPr bwMode="auto">
            <a:xfrm>
              <a:off x="6991318" y="2847642"/>
              <a:ext cx="229318" cy="166255"/>
            </a:xfrm>
            <a:custGeom>
              <a:avLst/>
              <a:gdLst>
                <a:gd name="T0" fmla="*/ 466 w 480"/>
                <a:gd name="T1" fmla="*/ 348 h 348"/>
                <a:gd name="T2" fmla="*/ 0 w 480"/>
                <a:gd name="T3" fmla="*/ 19 h 348"/>
                <a:gd name="T4" fmla="*/ 12 w 480"/>
                <a:gd name="T5" fmla="*/ 0 h 348"/>
                <a:gd name="T6" fmla="*/ 480 w 480"/>
                <a:gd name="T7" fmla="*/ 329 h 348"/>
                <a:gd name="T8" fmla="*/ 466 w 480"/>
                <a:gd name="T9" fmla="*/ 348 h 348"/>
              </a:gdLst>
              <a:ahLst/>
              <a:cxnLst>
                <a:cxn ang="0">
                  <a:pos x="T0" y="T1"/>
                </a:cxn>
                <a:cxn ang="0">
                  <a:pos x="T2" y="T3"/>
                </a:cxn>
                <a:cxn ang="0">
                  <a:pos x="T4" y="T5"/>
                </a:cxn>
                <a:cxn ang="0">
                  <a:pos x="T6" y="T7"/>
                </a:cxn>
                <a:cxn ang="0">
                  <a:pos x="T8" y="T9"/>
                </a:cxn>
              </a:cxnLst>
              <a:rect l="0" t="0" r="r" b="b"/>
              <a:pathLst>
                <a:path w="480" h="348">
                  <a:moveTo>
                    <a:pt x="466" y="348"/>
                  </a:moveTo>
                  <a:lnTo>
                    <a:pt x="0" y="19"/>
                  </a:lnTo>
                  <a:lnTo>
                    <a:pt x="12" y="0"/>
                  </a:lnTo>
                  <a:lnTo>
                    <a:pt x="480" y="329"/>
                  </a:lnTo>
                  <a:lnTo>
                    <a:pt x="466" y="348"/>
                  </a:lnTo>
                  <a:close/>
                </a:path>
              </a:pathLst>
            </a:custGeom>
            <a:solidFill>
              <a:srgbClr val="397E9E">
                <a:lumMod val="50000"/>
              </a:srgbClr>
            </a:solidFill>
            <a:ln>
              <a:noFill/>
            </a:ln>
          </p:spPr>
          <p:txBody>
            <a:bodyPr vert="horz" wrap="square" lIns="121920" tIns="60960" rIns="121920" bIns="60960" numCol="1" anchor="t" anchorCtr="0" compatLnSpc="1"/>
            <a:lstStyle/>
            <a:p>
              <a:pPr marL="0" marR="0" lvl="0" indent="0" defTabSz="6096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srgbClr val="A3C5C4"/>
                </a:solidFill>
                <a:effectLst/>
                <a:uLnTx/>
                <a:uFillTx/>
                <a:cs typeface="+mn-ea"/>
                <a:sym typeface="+mn-lt"/>
              </a:endParaRPr>
            </a:p>
          </p:txBody>
        </p:sp>
        <p:sp>
          <p:nvSpPr>
            <p:cNvPr id="444" name="Freeform 276"/>
            <p:cNvSpPr/>
            <p:nvPr/>
          </p:nvSpPr>
          <p:spPr bwMode="auto">
            <a:xfrm>
              <a:off x="6722347" y="3003864"/>
              <a:ext cx="496378" cy="202087"/>
            </a:xfrm>
            <a:custGeom>
              <a:avLst/>
              <a:gdLst>
                <a:gd name="T0" fmla="*/ 10 w 1039"/>
                <a:gd name="T1" fmla="*/ 423 h 423"/>
                <a:gd name="T2" fmla="*/ 0 w 1039"/>
                <a:gd name="T3" fmla="*/ 401 h 423"/>
                <a:gd name="T4" fmla="*/ 1032 w 1039"/>
                <a:gd name="T5" fmla="*/ 0 h 423"/>
                <a:gd name="T6" fmla="*/ 1039 w 1039"/>
                <a:gd name="T7" fmla="*/ 21 h 423"/>
                <a:gd name="T8" fmla="*/ 10 w 1039"/>
                <a:gd name="T9" fmla="*/ 423 h 423"/>
              </a:gdLst>
              <a:ahLst/>
              <a:cxnLst>
                <a:cxn ang="0">
                  <a:pos x="T0" y="T1"/>
                </a:cxn>
                <a:cxn ang="0">
                  <a:pos x="T2" y="T3"/>
                </a:cxn>
                <a:cxn ang="0">
                  <a:pos x="T4" y="T5"/>
                </a:cxn>
                <a:cxn ang="0">
                  <a:pos x="T6" y="T7"/>
                </a:cxn>
                <a:cxn ang="0">
                  <a:pos x="T8" y="T9"/>
                </a:cxn>
              </a:cxnLst>
              <a:rect l="0" t="0" r="r" b="b"/>
              <a:pathLst>
                <a:path w="1039" h="423">
                  <a:moveTo>
                    <a:pt x="10" y="423"/>
                  </a:moveTo>
                  <a:lnTo>
                    <a:pt x="0" y="401"/>
                  </a:lnTo>
                  <a:lnTo>
                    <a:pt x="1032" y="0"/>
                  </a:lnTo>
                  <a:lnTo>
                    <a:pt x="1039" y="21"/>
                  </a:lnTo>
                  <a:lnTo>
                    <a:pt x="10" y="423"/>
                  </a:lnTo>
                  <a:close/>
                </a:path>
              </a:pathLst>
            </a:custGeom>
            <a:solidFill>
              <a:srgbClr val="397E9E">
                <a:lumMod val="50000"/>
              </a:srgbClr>
            </a:solidFill>
            <a:ln>
              <a:noFill/>
            </a:ln>
          </p:spPr>
          <p:txBody>
            <a:bodyPr vert="horz" wrap="square" lIns="121920" tIns="60960" rIns="121920" bIns="60960" numCol="1" anchor="t" anchorCtr="0" compatLnSpc="1"/>
            <a:lstStyle/>
            <a:p>
              <a:pPr marL="0" marR="0" lvl="0" indent="0" defTabSz="6096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srgbClr val="A3C5C4"/>
                </a:solidFill>
                <a:effectLst/>
                <a:uLnTx/>
                <a:uFillTx/>
                <a:cs typeface="+mn-ea"/>
                <a:sym typeface="+mn-lt"/>
              </a:endParaRPr>
            </a:p>
          </p:txBody>
        </p:sp>
        <p:sp>
          <p:nvSpPr>
            <p:cNvPr id="445" name="Freeform 277"/>
            <p:cNvSpPr/>
            <p:nvPr/>
          </p:nvSpPr>
          <p:spPr bwMode="auto">
            <a:xfrm>
              <a:off x="6721392" y="3195439"/>
              <a:ext cx="536509" cy="283781"/>
            </a:xfrm>
            <a:custGeom>
              <a:avLst/>
              <a:gdLst>
                <a:gd name="T0" fmla="*/ 1112 w 1123"/>
                <a:gd name="T1" fmla="*/ 594 h 594"/>
                <a:gd name="T2" fmla="*/ 0 w 1123"/>
                <a:gd name="T3" fmla="*/ 22 h 594"/>
                <a:gd name="T4" fmla="*/ 12 w 1123"/>
                <a:gd name="T5" fmla="*/ 0 h 594"/>
                <a:gd name="T6" fmla="*/ 1123 w 1123"/>
                <a:gd name="T7" fmla="*/ 572 h 594"/>
                <a:gd name="T8" fmla="*/ 1112 w 1123"/>
                <a:gd name="T9" fmla="*/ 594 h 594"/>
              </a:gdLst>
              <a:ahLst/>
              <a:cxnLst>
                <a:cxn ang="0">
                  <a:pos x="T0" y="T1"/>
                </a:cxn>
                <a:cxn ang="0">
                  <a:pos x="T2" y="T3"/>
                </a:cxn>
                <a:cxn ang="0">
                  <a:pos x="T4" y="T5"/>
                </a:cxn>
                <a:cxn ang="0">
                  <a:pos x="T6" y="T7"/>
                </a:cxn>
                <a:cxn ang="0">
                  <a:pos x="T8" y="T9"/>
                </a:cxn>
              </a:cxnLst>
              <a:rect l="0" t="0" r="r" b="b"/>
              <a:pathLst>
                <a:path w="1123" h="594">
                  <a:moveTo>
                    <a:pt x="1112" y="594"/>
                  </a:moveTo>
                  <a:lnTo>
                    <a:pt x="0" y="22"/>
                  </a:lnTo>
                  <a:lnTo>
                    <a:pt x="12" y="0"/>
                  </a:lnTo>
                  <a:lnTo>
                    <a:pt x="1123" y="572"/>
                  </a:lnTo>
                  <a:lnTo>
                    <a:pt x="1112" y="594"/>
                  </a:lnTo>
                  <a:close/>
                </a:path>
              </a:pathLst>
            </a:custGeom>
            <a:solidFill>
              <a:srgbClr val="397E9E">
                <a:lumMod val="50000"/>
              </a:srgbClr>
            </a:solidFill>
            <a:ln>
              <a:noFill/>
            </a:ln>
          </p:spPr>
          <p:txBody>
            <a:bodyPr vert="horz" wrap="square" lIns="121920" tIns="60960" rIns="121920" bIns="60960" numCol="1" anchor="t" anchorCtr="0" compatLnSpc="1"/>
            <a:lstStyle/>
            <a:p>
              <a:pPr marL="0" marR="0" lvl="0" indent="0" defTabSz="6096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srgbClr val="A3C5C4"/>
                </a:solidFill>
                <a:effectLst/>
                <a:uLnTx/>
                <a:uFillTx/>
                <a:cs typeface="+mn-ea"/>
                <a:sym typeface="+mn-lt"/>
              </a:endParaRPr>
            </a:p>
          </p:txBody>
        </p:sp>
        <p:sp>
          <p:nvSpPr>
            <p:cNvPr id="446" name="Freeform 278"/>
            <p:cNvSpPr/>
            <p:nvPr/>
          </p:nvSpPr>
          <p:spPr bwMode="auto">
            <a:xfrm>
              <a:off x="6720437" y="2849074"/>
              <a:ext cx="277570" cy="355442"/>
            </a:xfrm>
            <a:custGeom>
              <a:avLst/>
              <a:gdLst>
                <a:gd name="T0" fmla="*/ 16 w 581"/>
                <a:gd name="T1" fmla="*/ 744 h 744"/>
                <a:gd name="T2" fmla="*/ 0 w 581"/>
                <a:gd name="T3" fmla="*/ 730 h 744"/>
                <a:gd name="T4" fmla="*/ 562 w 581"/>
                <a:gd name="T5" fmla="*/ 0 h 744"/>
                <a:gd name="T6" fmla="*/ 581 w 581"/>
                <a:gd name="T7" fmla="*/ 14 h 744"/>
                <a:gd name="T8" fmla="*/ 16 w 581"/>
                <a:gd name="T9" fmla="*/ 744 h 744"/>
              </a:gdLst>
              <a:ahLst/>
              <a:cxnLst>
                <a:cxn ang="0">
                  <a:pos x="T0" y="T1"/>
                </a:cxn>
                <a:cxn ang="0">
                  <a:pos x="T2" y="T3"/>
                </a:cxn>
                <a:cxn ang="0">
                  <a:pos x="T4" y="T5"/>
                </a:cxn>
                <a:cxn ang="0">
                  <a:pos x="T6" y="T7"/>
                </a:cxn>
                <a:cxn ang="0">
                  <a:pos x="T8" y="T9"/>
                </a:cxn>
              </a:cxnLst>
              <a:rect l="0" t="0" r="r" b="b"/>
              <a:pathLst>
                <a:path w="581" h="744">
                  <a:moveTo>
                    <a:pt x="16" y="744"/>
                  </a:moveTo>
                  <a:lnTo>
                    <a:pt x="0" y="730"/>
                  </a:lnTo>
                  <a:lnTo>
                    <a:pt x="562" y="0"/>
                  </a:lnTo>
                  <a:lnTo>
                    <a:pt x="581" y="14"/>
                  </a:lnTo>
                  <a:lnTo>
                    <a:pt x="16" y="744"/>
                  </a:lnTo>
                  <a:close/>
                </a:path>
              </a:pathLst>
            </a:custGeom>
            <a:solidFill>
              <a:srgbClr val="397E9E">
                <a:lumMod val="50000"/>
              </a:srgbClr>
            </a:solidFill>
            <a:ln>
              <a:noFill/>
            </a:ln>
          </p:spPr>
          <p:txBody>
            <a:bodyPr vert="horz" wrap="square" lIns="121920" tIns="60960" rIns="121920" bIns="60960" numCol="1" anchor="t" anchorCtr="0" compatLnSpc="1"/>
            <a:lstStyle/>
            <a:p>
              <a:pPr marL="0" marR="0" lvl="0" indent="0" defTabSz="6096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srgbClr val="A3C5C4"/>
                </a:solidFill>
                <a:effectLst/>
                <a:uLnTx/>
                <a:uFillTx/>
                <a:cs typeface="+mn-ea"/>
                <a:sym typeface="+mn-lt"/>
              </a:endParaRPr>
            </a:p>
          </p:txBody>
        </p:sp>
        <p:sp>
          <p:nvSpPr>
            <p:cNvPr id="447" name="Freeform 279"/>
            <p:cNvSpPr/>
            <p:nvPr/>
          </p:nvSpPr>
          <p:spPr bwMode="auto">
            <a:xfrm>
              <a:off x="5334974" y="3229360"/>
              <a:ext cx="729994" cy="470101"/>
            </a:xfrm>
            <a:custGeom>
              <a:avLst/>
              <a:gdLst>
                <a:gd name="T0" fmla="*/ 11 w 1528"/>
                <a:gd name="T1" fmla="*/ 984 h 984"/>
                <a:gd name="T2" fmla="*/ 0 w 1528"/>
                <a:gd name="T3" fmla="*/ 965 h 984"/>
                <a:gd name="T4" fmla="*/ 1516 w 1528"/>
                <a:gd name="T5" fmla="*/ 0 h 984"/>
                <a:gd name="T6" fmla="*/ 1528 w 1528"/>
                <a:gd name="T7" fmla="*/ 19 h 984"/>
                <a:gd name="T8" fmla="*/ 11 w 1528"/>
                <a:gd name="T9" fmla="*/ 984 h 984"/>
              </a:gdLst>
              <a:ahLst/>
              <a:cxnLst>
                <a:cxn ang="0">
                  <a:pos x="T0" y="T1"/>
                </a:cxn>
                <a:cxn ang="0">
                  <a:pos x="T2" y="T3"/>
                </a:cxn>
                <a:cxn ang="0">
                  <a:pos x="T4" y="T5"/>
                </a:cxn>
                <a:cxn ang="0">
                  <a:pos x="T6" y="T7"/>
                </a:cxn>
                <a:cxn ang="0">
                  <a:pos x="T8" y="T9"/>
                </a:cxn>
              </a:cxnLst>
              <a:rect l="0" t="0" r="r" b="b"/>
              <a:pathLst>
                <a:path w="1528" h="984">
                  <a:moveTo>
                    <a:pt x="11" y="984"/>
                  </a:moveTo>
                  <a:lnTo>
                    <a:pt x="0" y="965"/>
                  </a:lnTo>
                  <a:lnTo>
                    <a:pt x="1516" y="0"/>
                  </a:lnTo>
                  <a:lnTo>
                    <a:pt x="1528" y="19"/>
                  </a:lnTo>
                  <a:lnTo>
                    <a:pt x="11" y="984"/>
                  </a:lnTo>
                  <a:close/>
                </a:path>
              </a:pathLst>
            </a:custGeom>
            <a:solidFill>
              <a:srgbClr val="397E9E">
                <a:lumMod val="50000"/>
              </a:srgbClr>
            </a:solidFill>
            <a:ln>
              <a:noFill/>
            </a:ln>
          </p:spPr>
          <p:txBody>
            <a:bodyPr vert="horz" wrap="square" lIns="121920" tIns="60960" rIns="121920" bIns="60960" numCol="1" anchor="t" anchorCtr="0" compatLnSpc="1"/>
            <a:lstStyle/>
            <a:p>
              <a:pPr marL="0" marR="0" lvl="0" indent="0" defTabSz="6096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srgbClr val="A3C5C4"/>
                </a:solidFill>
                <a:effectLst/>
                <a:uLnTx/>
                <a:uFillTx/>
                <a:cs typeface="+mn-ea"/>
                <a:sym typeface="+mn-lt"/>
              </a:endParaRPr>
            </a:p>
          </p:txBody>
        </p:sp>
        <p:sp>
          <p:nvSpPr>
            <p:cNvPr id="448" name="Freeform 280"/>
            <p:cNvSpPr/>
            <p:nvPr/>
          </p:nvSpPr>
          <p:spPr bwMode="auto">
            <a:xfrm>
              <a:off x="6024362" y="3232704"/>
              <a:ext cx="42519" cy="875229"/>
            </a:xfrm>
            <a:custGeom>
              <a:avLst/>
              <a:gdLst>
                <a:gd name="T0" fmla="*/ 21 w 89"/>
                <a:gd name="T1" fmla="*/ 1832 h 1832"/>
                <a:gd name="T2" fmla="*/ 0 w 89"/>
                <a:gd name="T3" fmla="*/ 1830 h 1832"/>
                <a:gd name="T4" fmla="*/ 68 w 89"/>
                <a:gd name="T5" fmla="*/ 0 h 1832"/>
                <a:gd name="T6" fmla="*/ 89 w 89"/>
                <a:gd name="T7" fmla="*/ 0 h 1832"/>
                <a:gd name="T8" fmla="*/ 21 w 89"/>
                <a:gd name="T9" fmla="*/ 1832 h 1832"/>
              </a:gdLst>
              <a:ahLst/>
              <a:cxnLst>
                <a:cxn ang="0">
                  <a:pos x="T0" y="T1"/>
                </a:cxn>
                <a:cxn ang="0">
                  <a:pos x="T2" y="T3"/>
                </a:cxn>
                <a:cxn ang="0">
                  <a:pos x="T4" y="T5"/>
                </a:cxn>
                <a:cxn ang="0">
                  <a:pos x="T6" y="T7"/>
                </a:cxn>
                <a:cxn ang="0">
                  <a:pos x="T8" y="T9"/>
                </a:cxn>
              </a:cxnLst>
              <a:rect l="0" t="0" r="r" b="b"/>
              <a:pathLst>
                <a:path w="89" h="1832">
                  <a:moveTo>
                    <a:pt x="21" y="1832"/>
                  </a:moveTo>
                  <a:lnTo>
                    <a:pt x="0" y="1830"/>
                  </a:lnTo>
                  <a:lnTo>
                    <a:pt x="68" y="0"/>
                  </a:lnTo>
                  <a:lnTo>
                    <a:pt x="89" y="0"/>
                  </a:lnTo>
                  <a:lnTo>
                    <a:pt x="21" y="1832"/>
                  </a:lnTo>
                  <a:close/>
                </a:path>
              </a:pathLst>
            </a:custGeom>
            <a:solidFill>
              <a:srgbClr val="397E9E">
                <a:lumMod val="50000"/>
              </a:srgbClr>
            </a:solidFill>
            <a:ln>
              <a:noFill/>
            </a:ln>
          </p:spPr>
          <p:txBody>
            <a:bodyPr vert="horz" wrap="square" lIns="121920" tIns="60960" rIns="121920" bIns="60960" numCol="1" anchor="t" anchorCtr="0" compatLnSpc="1"/>
            <a:lstStyle/>
            <a:p>
              <a:pPr marL="0" marR="0" lvl="0" indent="0" defTabSz="6096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srgbClr val="A3C5C4"/>
                </a:solidFill>
                <a:effectLst/>
                <a:uLnTx/>
                <a:uFillTx/>
                <a:cs typeface="+mn-ea"/>
                <a:sym typeface="+mn-lt"/>
              </a:endParaRPr>
            </a:p>
          </p:txBody>
        </p:sp>
        <p:sp>
          <p:nvSpPr>
            <p:cNvPr id="449" name="Freeform 281"/>
            <p:cNvSpPr/>
            <p:nvPr/>
          </p:nvSpPr>
          <p:spPr bwMode="auto">
            <a:xfrm>
              <a:off x="6059237" y="3229360"/>
              <a:ext cx="652122" cy="518353"/>
            </a:xfrm>
            <a:custGeom>
              <a:avLst/>
              <a:gdLst>
                <a:gd name="T0" fmla="*/ 1350 w 1365"/>
                <a:gd name="T1" fmla="*/ 1085 h 1085"/>
                <a:gd name="T2" fmla="*/ 0 w 1365"/>
                <a:gd name="T3" fmla="*/ 17 h 1085"/>
                <a:gd name="T4" fmla="*/ 12 w 1365"/>
                <a:gd name="T5" fmla="*/ 0 h 1085"/>
                <a:gd name="T6" fmla="*/ 1365 w 1365"/>
                <a:gd name="T7" fmla="*/ 1066 h 1085"/>
                <a:gd name="T8" fmla="*/ 1350 w 1365"/>
                <a:gd name="T9" fmla="*/ 1085 h 1085"/>
              </a:gdLst>
              <a:ahLst/>
              <a:cxnLst>
                <a:cxn ang="0">
                  <a:pos x="T0" y="T1"/>
                </a:cxn>
                <a:cxn ang="0">
                  <a:pos x="T2" y="T3"/>
                </a:cxn>
                <a:cxn ang="0">
                  <a:pos x="T4" y="T5"/>
                </a:cxn>
                <a:cxn ang="0">
                  <a:pos x="T6" y="T7"/>
                </a:cxn>
                <a:cxn ang="0">
                  <a:pos x="T8" y="T9"/>
                </a:cxn>
              </a:cxnLst>
              <a:rect l="0" t="0" r="r" b="b"/>
              <a:pathLst>
                <a:path w="1365" h="1085">
                  <a:moveTo>
                    <a:pt x="1350" y="1085"/>
                  </a:moveTo>
                  <a:lnTo>
                    <a:pt x="0" y="17"/>
                  </a:lnTo>
                  <a:lnTo>
                    <a:pt x="12" y="0"/>
                  </a:lnTo>
                  <a:lnTo>
                    <a:pt x="1365" y="1066"/>
                  </a:lnTo>
                  <a:lnTo>
                    <a:pt x="1350" y="1085"/>
                  </a:lnTo>
                  <a:close/>
                </a:path>
              </a:pathLst>
            </a:custGeom>
            <a:solidFill>
              <a:srgbClr val="397E9E">
                <a:lumMod val="50000"/>
              </a:srgbClr>
            </a:solidFill>
            <a:ln>
              <a:noFill/>
            </a:ln>
          </p:spPr>
          <p:txBody>
            <a:bodyPr vert="horz" wrap="square" lIns="121920" tIns="60960" rIns="121920" bIns="60960" numCol="1" anchor="t" anchorCtr="0" compatLnSpc="1"/>
            <a:lstStyle/>
            <a:p>
              <a:pPr marL="0" marR="0" lvl="0" indent="0" defTabSz="6096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srgbClr val="A3C5C4"/>
                </a:solidFill>
                <a:effectLst/>
                <a:uLnTx/>
                <a:uFillTx/>
                <a:cs typeface="+mn-ea"/>
                <a:sym typeface="+mn-lt"/>
              </a:endParaRPr>
            </a:p>
          </p:txBody>
        </p:sp>
        <p:sp>
          <p:nvSpPr>
            <p:cNvPr id="450" name="Freeform 282"/>
            <p:cNvSpPr/>
            <p:nvPr/>
          </p:nvSpPr>
          <p:spPr bwMode="auto">
            <a:xfrm>
              <a:off x="6706581" y="3643087"/>
              <a:ext cx="500677" cy="106060"/>
            </a:xfrm>
            <a:custGeom>
              <a:avLst/>
              <a:gdLst>
                <a:gd name="T0" fmla="*/ 5 w 1048"/>
                <a:gd name="T1" fmla="*/ 222 h 222"/>
                <a:gd name="T2" fmla="*/ 0 w 1048"/>
                <a:gd name="T3" fmla="*/ 198 h 222"/>
                <a:gd name="T4" fmla="*/ 1043 w 1048"/>
                <a:gd name="T5" fmla="*/ 0 h 222"/>
                <a:gd name="T6" fmla="*/ 1048 w 1048"/>
                <a:gd name="T7" fmla="*/ 21 h 222"/>
                <a:gd name="T8" fmla="*/ 5 w 1048"/>
                <a:gd name="T9" fmla="*/ 222 h 222"/>
              </a:gdLst>
              <a:ahLst/>
              <a:cxnLst>
                <a:cxn ang="0">
                  <a:pos x="T0" y="T1"/>
                </a:cxn>
                <a:cxn ang="0">
                  <a:pos x="T2" y="T3"/>
                </a:cxn>
                <a:cxn ang="0">
                  <a:pos x="T4" y="T5"/>
                </a:cxn>
                <a:cxn ang="0">
                  <a:pos x="T6" y="T7"/>
                </a:cxn>
                <a:cxn ang="0">
                  <a:pos x="T8" y="T9"/>
                </a:cxn>
              </a:cxnLst>
              <a:rect l="0" t="0" r="r" b="b"/>
              <a:pathLst>
                <a:path w="1048" h="222">
                  <a:moveTo>
                    <a:pt x="5" y="222"/>
                  </a:moveTo>
                  <a:lnTo>
                    <a:pt x="0" y="198"/>
                  </a:lnTo>
                  <a:lnTo>
                    <a:pt x="1043" y="0"/>
                  </a:lnTo>
                  <a:lnTo>
                    <a:pt x="1048" y="21"/>
                  </a:lnTo>
                  <a:lnTo>
                    <a:pt x="5" y="222"/>
                  </a:lnTo>
                  <a:close/>
                </a:path>
              </a:pathLst>
            </a:custGeom>
            <a:solidFill>
              <a:srgbClr val="397E9E">
                <a:lumMod val="50000"/>
              </a:srgbClr>
            </a:solidFill>
            <a:ln>
              <a:noFill/>
            </a:ln>
          </p:spPr>
          <p:txBody>
            <a:bodyPr vert="horz" wrap="square" lIns="121920" tIns="60960" rIns="121920" bIns="60960" numCol="1" anchor="t" anchorCtr="0" compatLnSpc="1"/>
            <a:lstStyle/>
            <a:p>
              <a:pPr marL="0" marR="0" lvl="0" indent="0" defTabSz="6096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srgbClr val="A3C5C4"/>
                </a:solidFill>
                <a:effectLst/>
                <a:uLnTx/>
                <a:uFillTx/>
                <a:cs typeface="+mn-ea"/>
                <a:sym typeface="+mn-lt"/>
              </a:endParaRPr>
            </a:p>
          </p:txBody>
        </p:sp>
        <p:sp>
          <p:nvSpPr>
            <p:cNvPr id="451" name="Freeform 283"/>
            <p:cNvSpPr/>
            <p:nvPr/>
          </p:nvSpPr>
          <p:spPr bwMode="auto">
            <a:xfrm>
              <a:off x="6703237" y="3741025"/>
              <a:ext cx="200175" cy="396529"/>
            </a:xfrm>
            <a:custGeom>
              <a:avLst/>
              <a:gdLst>
                <a:gd name="T0" fmla="*/ 400 w 419"/>
                <a:gd name="T1" fmla="*/ 830 h 830"/>
                <a:gd name="T2" fmla="*/ 0 w 419"/>
                <a:gd name="T3" fmla="*/ 10 h 830"/>
                <a:gd name="T4" fmla="*/ 19 w 419"/>
                <a:gd name="T5" fmla="*/ 0 h 830"/>
                <a:gd name="T6" fmla="*/ 419 w 419"/>
                <a:gd name="T7" fmla="*/ 820 h 830"/>
                <a:gd name="T8" fmla="*/ 400 w 419"/>
                <a:gd name="T9" fmla="*/ 830 h 830"/>
              </a:gdLst>
              <a:ahLst/>
              <a:cxnLst>
                <a:cxn ang="0">
                  <a:pos x="T0" y="T1"/>
                </a:cxn>
                <a:cxn ang="0">
                  <a:pos x="T2" y="T3"/>
                </a:cxn>
                <a:cxn ang="0">
                  <a:pos x="T4" y="T5"/>
                </a:cxn>
                <a:cxn ang="0">
                  <a:pos x="T6" y="T7"/>
                </a:cxn>
                <a:cxn ang="0">
                  <a:pos x="T8" y="T9"/>
                </a:cxn>
              </a:cxnLst>
              <a:rect l="0" t="0" r="r" b="b"/>
              <a:pathLst>
                <a:path w="419" h="830">
                  <a:moveTo>
                    <a:pt x="400" y="830"/>
                  </a:moveTo>
                  <a:lnTo>
                    <a:pt x="0" y="10"/>
                  </a:lnTo>
                  <a:lnTo>
                    <a:pt x="19" y="0"/>
                  </a:lnTo>
                  <a:lnTo>
                    <a:pt x="419" y="820"/>
                  </a:lnTo>
                  <a:lnTo>
                    <a:pt x="400" y="830"/>
                  </a:lnTo>
                  <a:close/>
                </a:path>
              </a:pathLst>
            </a:custGeom>
            <a:solidFill>
              <a:srgbClr val="397E9E">
                <a:lumMod val="50000"/>
              </a:srgbClr>
            </a:solidFill>
            <a:ln>
              <a:noFill/>
            </a:ln>
          </p:spPr>
          <p:txBody>
            <a:bodyPr vert="horz" wrap="square" lIns="121920" tIns="60960" rIns="121920" bIns="60960" numCol="1" anchor="t" anchorCtr="0" compatLnSpc="1"/>
            <a:lstStyle/>
            <a:p>
              <a:pPr marL="0" marR="0" lvl="0" indent="0" defTabSz="6096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srgbClr val="A3C5C4"/>
                </a:solidFill>
                <a:effectLst/>
                <a:uLnTx/>
                <a:uFillTx/>
                <a:cs typeface="+mn-ea"/>
                <a:sym typeface="+mn-lt"/>
              </a:endParaRPr>
            </a:p>
          </p:txBody>
        </p:sp>
        <p:sp>
          <p:nvSpPr>
            <p:cNvPr id="452" name="Freeform 284"/>
            <p:cNvSpPr/>
            <p:nvPr/>
          </p:nvSpPr>
          <p:spPr bwMode="auto">
            <a:xfrm>
              <a:off x="5416192" y="4670717"/>
              <a:ext cx="330122" cy="130902"/>
            </a:xfrm>
            <a:custGeom>
              <a:avLst/>
              <a:gdLst>
                <a:gd name="T0" fmla="*/ 681 w 691"/>
                <a:gd name="T1" fmla="*/ 274 h 274"/>
                <a:gd name="T2" fmla="*/ 0 w 691"/>
                <a:gd name="T3" fmla="*/ 21 h 274"/>
                <a:gd name="T4" fmla="*/ 9 w 691"/>
                <a:gd name="T5" fmla="*/ 0 h 274"/>
                <a:gd name="T6" fmla="*/ 691 w 691"/>
                <a:gd name="T7" fmla="*/ 253 h 274"/>
                <a:gd name="T8" fmla="*/ 681 w 691"/>
                <a:gd name="T9" fmla="*/ 274 h 274"/>
              </a:gdLst>
              <a:ahLst/>
              <a:cxnLst>
                <a:cxn ang="0">
                  <a:pos x="T0" y="T1"/>
                </a:cxn>
                <a:cxn ang="0">
                  <a:pos x="T2" y="T3"/>
                </a:cxn>
                <a:cxn ang="0">
                  <a:pos x="T4" y="T5"/>
                </a:cxn>
                <a:cxn ang="0">
                  <a:pos x="T6" y="T7"/>
                </a:cxn>
                <a:cxn ang="0">
                  <a:pos x="T8" y="T9"/>
                </a:cxn>
              </a:cxnLst>
              <a:rect l="0" t="0" r="r" b="b"/>
              <a:pathLst>
                <a:path w="691" h="274">
                  <a:moveTo>
                    <a:pt x="681" y="274"/>
                  </a:moveTo>
                  <a:lnTo>
                    <a:pt x="0" y="21"/>
                  </a:lnTo>
                  <a:lnTo>
                    <a:pt x="9" y="0"/>
                  </a:lnTo>
                  <a:lnTo>
                    <a:pt x="691" y="253"/>
                  </a:lnTo>
                  <a:lnTo>
                    <a:pt x="681" y="274"/>
                  </a:lnTo>
                  <a:close/>
                </a:path>
              </a:pathLst>
            </a:custGeom>
            <a:solidFill>
              <a:srgbClr val="397E9E">
                <a:lumMod val="50000"/>
              </a:srgbClr>
            </a:solidFill>
            <a:ln>
              <a:noFill/>
            </a:ln>
          </p:spPr>
          <p:txBody>
            <a:bodyPr vert="horz" wrap="square" lIns="121920" tIns="60960" rIns="121920" bIns="60960" numCol="1" anchor="t" anchorCtr="0" compatLnSpc="1"/>
            <a:lstStyle/>
            <a:p>
              <a:pPr marL="0" marR="0" lvl="0" indent="0" defTabSz="6096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srgbClr val="A3C5C4"/>
                </a:solidFill>
                <a:effectLst/>
                <a:uLnTx/>
                <a:uFillTx/>
                <a:cs typeface="+mn-ea"/>
                <a:sym typeface="+mn-lt"/>
              </a:endParaRPr>
            </a:p>
          </p:txBody>
        </p:sp>
        <p:sp>
          <p:nvSpPr>
            <p:cNvPr id="453" name="Freeform 285"/>
            <p:cNvSpPr/>
            <p:nvPr/>
          </p:nvSpPr>
          <p:spPr bwMode="auto">
            <a:xfrm>
              <a:off x="5487376" y="4792542"/>
              <a:ext cx="259894" cy="233618"/>
            </a:xfrm>
            <a:custGeom>
              <a:avLst/>
              <a:gdLst>
                <a:gd name="T0" fmla="*/ 14 w 544"/>
                <a:gd name="T1" fmla="*/ 489 h 489"/>
                <a:gd name="T2" fmla="*/ 0 w 544"/>
                <a:gd name="T3" fmla="*/ 473 h 489"/>
                <a:gd name="T4" fmla="*/ 530 w 544"/>
                <a:gd name="T5" fmla="*/ 0 h 489"/>
                <a:gd name="T6" fmla="*/ 544 w 544"/>
                <a:gd name="T7" fmla="*/ 19 h 489"/>
                <a:gd name="T8" fmla="*/ 14 w 544"/>
                <a:gd name="T9" fmla="*/ 489 h 489"/>
              </a:gdLst>
              <a:ahLst/>
              <a:cxnLst>
                <a:cxn ang="0">
                  <a:pos x="T0" y="T1"/>
                </a:cxn>
                <a:cxn ang="0">
                  <a:pos x="T2" y="T3"/>
                </a:cxn>
                <a:cxn ang="0">
                  <a:pos x="T4" y="T5"/>
                </a:cxn>
                <a:cxn ang="0">
                  <a:pos x="T6" y="T7"/>
                </a:cxn>
                <a:cxn ang="0">
                  <a:pos x="T8" y="T9"/>
                </a:cxn>
              </a:cxnLst>
              <a:rect l="0" t="0" r="r" b="b"/>
              <a:pathLst>
                <a:path w="544" h="489">
                  <a:moveTo>
                    <a:pt x="14" y="489"/>
                  </a:moveTo>
                  <a:lnTo>
                    <a:pt x="0" y="473"/>
                  </a:lnTo>
                  <a:lnTo>
                    <a:pt x="530" y="0"/>
                  </a:lnTo>
                  <a:lnTo>
                    <a:pt x="544" y="19"/>
                  </a:lnTo>
                  <a:lnTo>
                    <a:pt x="14" y="489"/>
                  </a:lnTo>
                  <a:close/>
                </a:path>
              </a:pathLst>
            </a:custGeom>
            <a:solidFill>
              <a:srgbClr val="397E9E">
                <a:lumMod val="50000"/>
              </a:srgbClr>
            </a:solidFill>
            <a:ln>
              <a:noFill/>
            </a:ln>
          </p:spPr>
          <p:txBody>
            <a:bodyPr vert="horz" wrap="square" lIns="121920" tIns="60960" rIns="121920" bIns="60960" numCol="1" anchor="t" anchorCtr="0" compatLnSpc="1"/>
            <a:lstStyle/>
            <a:p>
              <a:pPr marL="0" marR="0" lvl="0" indent="0" defTabSz="6096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srgbClr val="A3C5C4"/>
                </a:solidFill>
                <a:effectLst/>
                <a:uLnTx/>
                <a:uFillTx/>
                <a:cs typeface="+mn-ea"/>
                <a:sym typeface="+mn-lt"/>
              </a:endParaRPr>
            </a:p>
          </p:txBody>
        </p:sp>
        <p:sp>
          <p:nvSpPr>
            <p:cNvPr id="454" name="Freeform 286"/>
            <p:cNvSpPr/>
            <p:nvPr/>
          </p:nvSpPr>
          <p:spPr bwMode="auto">
            <a:xfrm>
              <a:off x="5584358" y="4102678"/>
              <a:ext cx="446692" cy="129946"/>
            </a:xfrm>
            <a:custGeom>
              <a:avLst/>
              <a:gdLst>
                <a:gd name="T0" fmla="*/ 5 w 935"/>
                <a:gd name="T1" fmla="*/ 272 h 272"/>
                <a:gd name="T2" fmla="*/ 0 w 935"/>
                <a:gd name="T3" fmla="*/ 250 h 272"/>
                <a:gd name="T4" fmla="*/ 930 w 935"/>
                <a:gd name="T5" fmla="*/ 0 h 272"/>
                <a:gd name="T6" fmla="*/ 935 w 935"/>
                <a:gd name="T7" fmla="*/ 23 h 272"/>
                <a:gd name="T8" fmla="*/ 5 w 935"/>
                <a:gd name="T9" fmla="*/ 272 h 272"/>
              </a:gdLst>
              <a:ahLst/>
              <a:cxnLst>
                <a:cxn ang="0">
                  <a:pos x="T0" y="T1"/>
                </a:cxn>
                <a:cxn ang="0">
                  <a:pos x="T2" y="T3"/>
                </a:cxn>
                <a:cxn ang="0">
                  <a:pos x="T4" y="T5"/>
                </a:cxn>
                <a:cxn ang="0">
                  <a:pos x="T6" y="T7"/>
                </a:cxn>
                <a:cxn ang="0">
                  <a:pos x="T8" y="T9"/>
                </a:cxn>
              </a:cxnLst>
              <a:rect l="0" t="0" r="r" b="b"/>
              <a:pathLst>
                <a:path w="935" h="272">
                  <a:moveTo>
                    <a:pt x="5" y="272"/>
                  </a:moveTo>
                  <a:lnTo>
                    <a:pt x="0" y="250"/>
                  </a:lnTo>
                  <a:lnTo>
                    <a:pt x="930" y="0"/>
                  </a:lnTo>
                  <a:lnTo>
                    <a:pt x="935" y="23"/>
                  </a:lnTo>
                  <a:lnTo>
                    <a:pt x="5" y="272"/>
                  </a:lnTo>
                  <a:close/>
                </a:path>
              </a:pathLst>
            </a:custGeom>
            <a:solidFill>
              <a:srgbClr val="397E9E">
                <a:lumMod val="50000"/>
              </a:srgbClr>
            </a:solidFill>
            <a:ln>
              <a:noFill/>
            </a:ln>
          </p:spPr>
          <p:txBody>
            <a:bodyPr vert="horz" wrap="square" lIns="121920" tIns="60960" rIns="121920" bIns="60960" numCol="1" anchor="t" anchorCtr="0" compatLnSpc="1"/>
            <a:lstStyle/>
            <a:p>
              <a:pPr marL="0" marR="0" lvl="0" indent="0" defTabSz="6096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srgbClr val="A3C5C4"/>
                </a:solidFill>
                <a:effectLst/>
                <a:uLnTx/>
                <a:uFillTx/>
                <a:cs typeface="+mn-ea"/>
                <a:sym typeface="+mn-lt"/>
              </a:endParaRPr>
            </a:p>
          </p:txBody>
        </p:sp>
        <p:sp>
          <p:nvSpPr>
            <p:cNvPr id="455" name="Freeform 287"/>
            <p:cNvSpPr/>
            <p:nvPr/>
          </p:nvSpPr>
          <p:spPr bwMode="auto">
            <a:xfrm>
              <a:off x="5222705" y="4150930"/>
              <a:ext cx="364042" cy="81695"/>
            </a:xfrm>
            <a:custGeom>
              <a:avLst/>
              <a:gdLst>
                <a:gd name="T0" fmla="*/ 757 w 762"/>
                <a:gd name="T1" fmla="*/ 171 h 171"/>
                <a:gd name="T2" fmla="*/ 0 w 762"/>
                <a:gd name="T3" fmla="*/ 22 h 171"/>
                <a:gd name="T4" fmla="*/ 5 w 762"/>
                <a:gd name="T5" fmla="*/ 0 h 171"/>
                <a:gd name="T6" fmla="*/ 762 w 762"/>
                <a:gd name="T7" fmla="*/ 147 h 171"/>
                <a:gd name="T8" fmla="*/ 757 w 762"/>
                <a:gd name="T9" fmla="*/ 171 h 171"/>
              </a:gdLst>
              <a:ahLst/>
              <a:cxnLst>
                <a:cxn ang="0">
                  <a:pos x="T0" y="T1"/>
                </a:cxn>
                <a:cxn ang="0">
                  <a:pos x="T2" y="T3"/>
                </a:cxn>
                <a:cxn ang="0">
                  <a:pos x="T4" y="T5"/>
                </a:cxn>
                <a:cxn ang="0">
                  <a:pos x="T6" y="T7"/>
                </a:cxn>
                <a:cxn ang="0">
                  <a:pos x="T8" y="T9"/>
                </a:cxn>
              </a:cxnLst>
              <a:rect l="0" t="0" r="r" b="b"/>
              <a:pathLst>
                <a:path w="762" h="171">
                  <a:moveTo>
                    <a:pt x="757" y="171"/>
                  </a:moveTo>
                  <a:lnTo>
                    <a:pt x="0" y="22"/>
                  </a:lnTo>
                  <a:lnTo>
                    <a:pt x="5" y="0"/>
                  </a:lnTo>
                  <a:lnTo>
                    <a:pt x="762" y="147"/>
                  </a:lnTo>
                  <a:lnTo>
                    <a:pt x="757" y="171"/>
                  </a:lnTo>
                  <a:close/>
                </a:path>
              </a:pathLst>
            </a:custGeom>
            <a:solidFill>
              <a:srgbClr val="397E9E">
                <a:lumMod val="50000"/>
              </a:srgbClr>
            </a:solidFill>
            <a:ln>
              <a:noFill/>
            </a:ln>
          </p:spPr>
          <p:txBody>
            <a:bodyPr vert="horz" wrap="square" lIns="121920" tIns="60960" rIns="121920" bIns="60960" numCol="1" anchor="t" anchorCtr="0" compatLnSpc="1"/>
            <a:lstStyle/>
            <a:p>
              <a:pPr marL="0" marR="0" lvl="0" indent="0" defTabSz="6096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srgbClr val="A3C5C4"/>
                </a:solidFill>
                <a:effectLst/>
                <a:uLnTx/>
                <a:uFillTx/>
                <a:cs typeface="+mn-ea"/>
                <a:sym typeface="+mn-lt"/>
              </a:endParaRPr>
            </a:p>
          </p:txBody>
        </p:sp>
        <p:sp>
          <p:nvSpPr>
            <p:cNvPr id="456" name="Freeform 288"/>
            <p:cNvSpPr/>
            <p:nvPr/>
          </p:nvSpPr>
          <p:spPr bwMode="auto">
            <a:xfrm>
              <a:off x="5454411" y="4224502"/>
              <a:ext cx="135680" cy="196354"/>
            </a:xfrm>
            <a:custGeom>
              <a:avLst/>
              <a:gdLst>
                <a:gd name="T0" fmla="*/ 19 w 284"/>
                <a:gd name="T1" fmla="*/ 411 h 411"/>
                <a:gd name="T2" fmla="*/ 0 w 284"/>
                <a:gd name="T3" fmla="*/ 399 h 411"/>
                <a:gd name="T4" fmla="*/ 265 w 284"/>
                <a:gd name="T5" fmla="*/ 0 h 411"/>
                <a:gd name="T6" fmla="*/ 284 w 284"/>
                <a:gd name="T7" fmla="*/ 12 h 411"/>
                <a:gd name="T8" fmla="*/ 19 w 284"/>
                <a:gd name="T9" fmla="*/ 411 h 411"/>
              </a:gdLst>
              <a:ahLst/>
              <a:cxnLst>
                <a:cxn ang="0">
                  <a:pos x="T0" y="T1"/>
                </a:cxn>
                <a:cxn ang="0">
                  <a:pos x="T2" y="T3"/>
                </a:cxn>
                <a:cxn ang="0">
                  <a:pos x="T4" y="T5"/>
                </a:cxn>
                <a:cxn ang="0">
                  <a:pos x="T6" y="T7"/>
                </a:cxn>
                <a:cxn ang="0">
                  <a:pos x="T8" y="T9"/>
                </a:cxn>
              </a:cxnLst>
              <a:rect l="0" t="0" r="r" b="b"/>
              <a:pathLst>
                <a:path w="284" h="411">
                  <a:moveTo>
                    <a:pt x="19" y="411"/>
                  </a:moveTo>
                  <a:lnTo>
                    <a:pt x="0" y="399"/>
                  </a:lnTo>
                  <a:lnTo>
                    <a:pt x="265" y="0"/>
                  </a:lnTo>
                  <a:lnTo>
                    <a:pt x="284" y="12"/>
                  </a:lnTo>
                  <a:lnTo>
                    <a:pt x="19" y="411"/>
                  </a:lnTo>
                  <a:close/>
                </a:path>
              </a:pathLst>
            </a:custGeom>
            <a:solidFill>
              <a:srgbClr val="397E9E">
                <a:lumMod val="50000"/>
              </a:srgbClr>
            </a:solidFill>
            <a:ln>
              <a:noFill/>
            </a:ln>
          </p:spPr>
          <p:txBody>
            <a:bodyPr vert="horz" wrap="square" lIns="121920" tIns="60960" rIns="121920" bIns="60960" numCol="1" anchor="t" anchorCtr="0" compatLnSpc="1"/>
            <a:lstStyle/>
            <a:p>
              <a:pPr marL="0" marR="0" lvl="0" indent="0" defTabSz="6096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srgbClr val="A3C5C4"/>
                </a:solidFill>
                <a:effectLst/>
                <a:uLnTx/>
                <a:uFillTx/>
                <a:cs typeface="+mn-ea"/>
                <a:sym typeface="+mn-lt"/>
              </a:endParaRPr>
            </a:p>
          </p:txBody>
        </p:sp>
        <p:sp>
          <p:nvSpPr>
            <p:cNvPr id="457" name="Freeform 289"/>
            <p:cNvSpPr/>
            <p:nvPr/>
          </p:nvSpPr>
          <p:spPr bwMode="auto">
            <a:xfrm>
              <a:off x="6251291" y="4625330"/>
              <a:ext cx="102716" cy="352575"/>
            </a:xfrm>
            <a:custGeom>
              <a:avLst/>
              <a:gdLst>
                <a:gd name="T0" fmla="*/ 21 w 215"/>
                <a:gd name="T1" fmla="*/ 738 h 738"/>
                <a:gd name="T2" fmla="*/ 0 w 215"/>
                <a:gd name="T3" fmla="*/ 731 h 738"/>
                <a:gd name="T4" fmla="*/ 194 w 215"/>
                <a:gd name="T5" fmla="*/ 0 h 738"/>
                <a:gd name="T6" fmla="*/ 215 w 215"/>
                <a:gd name="T7" fmla="*/ 7 h 738"/>
                <a:gd name="T8" fmla="*/ 21 w 215"/>
                <a:gd name="T9" fmla="*/ 738 h 738"/>
              </a:gdLst>
              <a:ahLst/>
              <a:cxnLst>
                <a:cxn ang="0">
                  <a:pos x="T0" y="T1"/>
                </a:cxn>
                <a:cxn ang="0">
                  <a:pos x="T2" y="T3"/>
                </a:cxn>
                <a:cxn ang="0">
                  <a:pos x="T4" y="T5"/>
                </a:cxn>
                <a:cxn ang="0">
                  <a:pos x="T6" y="T7"/>
                </a:cxn>
                <a:cxn ang="0">
                  <a:pos x="T8" y="T9"/>
                </a:cxn>
              </a:cxnLst>
              <a:rect l="0" t="0" r="r" b="b"/>
              <a:pathLst>
                <a:path w="215" h="738">
                  <a:moveTo>
                    <a:pt x="21" y="738"/>
                  </a:moveTo>
                  <a:lnTo>
                    <a:pt x="0" y="731"/>
                  </a:lnTo>
                  <a:lnTo>
                    <a:pt x="194" y="0"/>
                  </a:lnTo>
                  <a:lnTo>
                    <a:pt x="215" y="7"/>
                  </a:lnTo>
                  <a:lnTo>
                    <a:pt x="21" y="738"/>
                  </a:lnTo>
                  <a:close/>
                </a:path>
              </a:pathLst>
            </a:custGeom>
            <a:solidFill>
              <a:srgbClr val="397E9E">
                <a:lumMod val="50000"/>
              </a:srgbClr>
            </a:solidFill>
            <a:ln>
              <a:noFill/>
            </a:ln>
          </p:spPr>
          <p:txBody>
            <a:bodyPr vert="horz" wrap="square" lIns="121920" tIns="60960" rIns="121920" bIns="60960" numCol="1" anchor="t" anchorCtr="0" compatLnSpc="1"/>
            <a:lstStyle/>
            <a:p>
              <a:pPr marL="0" marR="0" lvl="0" indent="0" defTabSz="6096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srgbClr val="A3C5C4"/>
                </a:solidFill>
                <a:effectLst/>
                <a:uLnTx/>
                <a:uFillTx/>
                <a:cs typeface="+mn-ea"/>
                <a:sym typeface="+mn-lt"/>
              </a:endParaRPr>
            </a:p>
          </p:txBody>
        </p:sp>
        <p:sp>
          <p:nvSpPr>
            <p:cNvPr id="458" name="Freeform 290"/>
            <p:cNvSpPr/>
            <p:nvPr/>
          </p:nvSpPr>
          <p:spPr bwMode="auto">
            <a:xfrm>
              <a:off x="6347318" y="4621986"/>
              <a:ext cx="350187" cy="208774"/>
            </a:xfrm>
            <a:custGeom>
              <a:avLst/>
              <a:gdLst>
                <a:gd name="T0" fmla="*/ 724 w 733"/>
                <a:gd name="T1" fmla="*/ 437 h 437"/>
                <a:gd name="T2" fmla="*/ 0 w 733"/>
                <a:gd name="T3" fmla="*/ 21 h 437"/>
                <a:gd name="T4" fmla="*/ 9 w 733"/>
                <a:gd name="T5" fmla="*/ 0 h 437"/>
                <a:gd name="T6" fmla="*/ 733 w 733"/>
                <a:gd name="T7" fmla="*/ 416 h 437"/>
                <a:gd name="T8" fmla="*/ 724 w 733"/>
                <a:gd name="T9" fmla="*/ 437 h 437"/>
              </a:gdLst>
              <a:ahLst/>
              <a:cxnLst>
                <a:cxn ang="0">
                  <a:pos x="T0" y="T1"/>
                </a:cxn>
                <a:cxn ang="0">
                  <a:pos x="T2" y="T3"/>
                </a:cxn>
                <a:cxn ang="0">
                  <a:pos x="T4" y="T5"/>
                </a:cxn>
                <a:cxn ang="0">
                  <a:pos x="T6" y="T7"/>
                </a:cxn>
                <a:cxn ang="0">
                  <a:pos x="T8" y="T9"/>
                </a:cxn>
              </a:cxnLst>
              <a:rect l="0" t="0" r="r" b="b"/>
              <a:pathLst>
                <a:path w="733" h="437">
                  <a:moveTo>
                    <a:pt x="724" y="437"/>
                  </a:moveTo>
                  <a:lnTo>
                    <a:pt x="0" y="21"/>
                  </a:lnTo>
                  <a:lnTo>
                    <a:pt x="9" y="0"/>
                  </a:lnTo>
                  <a:lnTo>
                    <a:pt x="733" y="416"/>
                  </a:lnTo>
                  <a:lnTo>
                    <a:pt x="724" y="437"/>
                  </a:lnTo>
                  <a:close/>
                </a:path>
              </a:pathLst>
            </a:custGeom>
            <a:solidFill>
              <a:srgbClr val="397E9E">
                <a:lumMod val="50000"/>
              </a:srgbClr>
            </a:solidFill>
            <a:ln>
              <a:noFill/>
            </a:ln>
          </p:spPr>
          <p:txBody>
            <a:bodyPr vert="horz" wrap="square" lIns="121920" tIns="60960" rIns="121920" bIns="60960" numCol="1" anchor="t" anchorCtr="0" compatLnSpc="1"/>
            <a:lstStyle/>
            <a:p>
              <a:pPr marL="0" marR="0" lvl="0" indent="0" defTabSz="6096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srgbClr val="A3C5C4"/>
                </a:solidFill>
                <a:effectLst/>
                <a:uLnTx/>
                <a:uFillTx/>
                <a:cs typeface="+mn-ea"/>
                <a:sym typeface="+mn-lt"/>
              </a:endParaRPr>
            </a:p>
          </p:txBody>
        </p:sp>
        <p:sp>
          <p:nvSpPr>
            <p:cNvPr id="459" name="Freeform 291"/>
            <p:cNvSpPr/>
            <p:nvPr/>
          </p:nvSpPr>
          <p:spPr bwMode="auto">
            <a:xfrm>
              <a:off x="5845684" y="1970501"/>
              <a:ext cx="310534" cy="113703"/>
            </a:xfrm>
            <a:custGeom>
              <a:avLst/>
              <a:gdLst>
                <a:gd name="T0" fmla="*/ 643 w 650"/>
                <a:gd name="T1" fmla="*/ 238 h 238"/>
                <a:gd name="T2" fmla="*/ 0 w 650"/>
                <a:gd name="T3" fmla="*/ 21 h 238"/>
                <a:gd name="T4" fmla="*/ 7 w 650"/>
                <a:gd name="T5" fmla="*/ 0 h 238"/>
                <a:gd name="T6" fmla="*/ 650 w 650"/>
                <a:gd name="T7" fmla="*/ 219 h 238"/>
                <a:gd name="T8" fmla="*/ 643 w 650"/>
                <a:gd name="T9" fmla="*/ 238 h 238"/>
              </a:gdLst>
              <a:ahLst/>
              <a:cxnLst>
                <a:cxn ang="0">
                  <a:pos x="T0" y="T1"/>
                </a:cxn>
                <a:cxn ang="0">
                  <a:pos x="T2" y="T3"/>
                </a:cxn>
                <a:cxn ang="0">
                  <a:pos x="T4" y="T5"/>
                </a:cxn>
                <a:cxn ang="0">
                  <a:pos x="T6" y="T7"/>
                </a:cxn>
                <a:cxn ang="0">
                  <a:pos x="T8" y="T9"/>
                </a:cxn>
              </a:cxnLst>
              <a:rect l="0" t="0" r="r" b="b"/>
              <a:pathLst>
                <a:path w="650" h="238">
                  <a:moveTo>
                    <a:pt x="643" y="238"/>
                  </a:moveTo>
                  <a:lnTo>
                    <a:pt x="0" y="21"/>
                  </a:lnTo>
                  <a:lnTo>
                    <a:pt x="7" y="0"/>
                  </a:lnTo>
                  <a:lnTo>
                    <a:pt x="650" y="219"/>
                  </a:lnTo>
                  <a:lnTo>
                    <a:pt x="643" y="238"/>
                  </a:lnTo>
                  <a:close/>
                </a:path>
              </a:pathLst>
            </a:custGeom>
            <a:solidFill>
              <a:srgbClr val="397E9E">
                <a:lumMod val="50000"/>
              </a:srgbClr>
            </a:solidFill>
            <a:ln>
              <a:noFill/>
            </a:ln>
          </p:spPr>
          <p:txBody>
            <a:bodyPr vert="horz" wrap="square" lIns="121920" tIns="60960" rIns="121920" bIns="60960" numCol="1" anchor="t" anchorCtr="0" compatLnSpc="1"/>
            <a:lstStyle/>
            <a:p>
              <a:pPr marL="0" marR="0" lvl="0" indent="0" defTabSz="6096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srgbClr val="A3C5C4"/>
                </a:solidFill>
                <a:effectLst/>
                <a:uLnTx/>
                <a:uFillTx/>
                <a:cs typeface="+mn-ea"/>
                <a:sym typeface="+mn-lt"/>
              </a:endParaRPr>
            </a:p>
          </p:txBody>
        </p:sp>
        <p:sp>
          <p:nvSpPr>
            <p:cNvPr id="460" name="Freeform 292"/>
            <p:cNvSpPr/>
            <p:nvPr/>
          </p:nvSpPr>
          <p:spPr bwMode="auto">
            <a:xfrm>
              <a:off x="6151920" y="1977191"/>
              <a:ext cx="224540" cy="107014"/>
            </a:xfrm>
            <a:custGeom>
              <a:avLst/>
              <a:gdLst>
                <a:gd name="T0" fmla="*/ 9 w 470"/>
                <a:gd name="T1" fmla="*/ 224 h 224"/>
                <a:gd name="T2" fmla="*/ 0 w 470"/>
                <a:gd name="T3" fmla="*/ 205 h 224"/>
                <a:gd name="T4" fmla="*/ 461 w 470"/>
                <a:gd name="T5" fmla="*/ 0 h 224"/>
                <a:gd name="T6" fmla="*/ 470 w 470"/>
                <a:gd name="T7" fmla="*/ 21 h 224"/>
                <a:gd name="T8" fmla="*/ 9 w 470"/>
                <a:gd name="T9" fmla="*/ 224 h 224"/>
              </a:gdLst>
              <a:ahLst/>
              <a:cxnLst>
                <a:cxn ang="0">
                  <a:pos x="T0" y="T1"/>
                </a:cxn>
                <a:cxn ang="0">
                  <a:pos x="T2" y="T3"/>
                </a:cxn>
                <a:cxn ang="0">
                  <a:pos x="T4" y="T5"/>
                </a:cxn>
                <a:cxn ang="0">
                  <a:pos x="T6" y="T7"/>
                </a:cxn>
                <a:cxn ang="0">
                  <a:pos x="T8" y="T9"/>
                </a:cxn>
              </a:cxnLst>
              <a:rect l="0" t="0" r="r" b="b"/>
              <a:pathLst>
                <a:path w="470" h="224">
                  <a:moveTo>
                    <a:pt x="9" y="224"/>
                  </a:moveTo>
                  <a:lnTo>
                    <a:pt x="0" y="205"/>
                  </a:lnTo>
                  <a:lnTo>
                    <a:pt x="461" y="0"/>
                  </a:lnTo>
                  <a:lnTo>
                    <a:pt x="470" y="21"/>
                  </a:lnTo>
                  <a:lnTo>
                    <a:pt x="9" y="224"/>
                  </a:lnTo>
                  <a:close/>
                </a:path>
              </a:pathLst>
            </a:custGeom>
            <a:solidFill>
              <a:srgbClr val="397E9E">
                <a:lumMod val="50000"/>
              </a:srgbClr>
            </a:solidFill>
            <a:ln>
              <a:noFill/>
            </a:ln>
          </p:spPr>
          <p:txBody>
            <a:bodyPr vert="horz" wrap="square" lIns="121920" tIns="60960" rIns="121920" bIns="60960" numCol="1" anchor="t" anchorCtr="0" compatLnSpc="1"/>
            <a:lstStyle/>
            <a:p>
              <a:pPr marL="0" marR="0" lvl="0" indent="0" defTabSz="6096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srgbClr val="A3C5C4"/>
                </a:solidFill>
                <a:effectLst/>
                <a:uLnTx/>
                <a:uFillTx/>
                <a:cs typeface="+mn-ea"/>
                <a:sym typeface="+mn-lt"/>
              </a:endParaRPr>
            </a:p>
          </p:txBody>
        </p:sp>
        <p:sp>
          <p:nvSpPr>
            <p:cNvPr id="461" name="Freeform 293"/>
            <p:cNvSpPr/>
            <p:nvPr/>
          </p:nvSpPr>
          <p:spPr bwMode="auto">
            <a:xfrm>
              <a:off x="5845684" y="2259537"/>
              <a:ext cx="221196" cy="974601"/>
            </a:xfrm>
            <a:custGeom>
              <a:avLst/>
              <a:gdLst>
                <a:gd name="T0" fmla="*/ 442 w 463"/>
                <a:gd name="T1" fmla="*/ 2040 h 2040"/>
                <a:gd name="T2" fmla="*/ 0 w 463"/>
                <a:gd name="T3" fmla="*/ 4 h 2040"/>
                <a:gd name="T4" fmla="*/ 21 w 463"/>
                <a:gd name="T5" fmla="*/ 0 h 2040"/>
                <a:gd name="T6" fmla="*/ 463 w 463"/>
                <a:gd name="T7" fmla="*/ 2035 h 2040"/>
                <a:gd name="T8" fmla="*/ 442 w 463"/>
                <a:gd name="T9" fmla="*/ 2040 h 2040"/>
              </a:gdLst>
              <a:ahLst/>
              <a:cxnLst>
                <a:cxn ang="0">
                  <a:pos x="T0" y="T1"/>
                </a:cxn>
                <a:cxn ang="0">
                  <a:pos x="T2" y="T3"/>
                </a:cxn>
                <a:cxn ang="0">
                  <a:pos x="T4" y="T5"/>
                </a:cxn>
                <a:cxn ang="0">
                  <a:pos x="T6" y="T7"/>
                </a:cxn>
                <a:cxn ang="0">
                  <a:pos x="T8" y="T9"/>
                </a:cxn>
              </a:cxnLst>
              <a:rect l="0" t="0" r="r" b="b"/>
              <a:pathLst>
                <a:path w="463" h="2040">
                  <a:moveTo>
                    <a:pt x="442" y="2040"/>
                  </a:moveTo>
                  <a:lnTo>
                    <a:pt x="0" y="4"/>
                  </a:lnTo>
                  <a:lnTo>
                    <a:pt x="21" y="0"/>
                  </a:lnTo>
                  <a:lnTo>
                    <a:pt x="463" y="2035"/>
                  </a:lnTo>
                  <a:lnTo>
                    <a:pt x="442" y="2040"/>
                  </a:lnTo>
                  <a:close/>
                </a:path>
              </a:pathLst>
            </a:custGeom>
            <a:solidFill>
              <a:srgbClr val="397E9E">
                <a:lumMod val="50000"/>
              </a:srgbClr>
            </a:solidFill>
            <a:ln>
              <a:noFill/>
            </a:ln>
          </p:spPr>
          <p:txBody>
            <a:bodyPr vert="horz" wrap="square" lIns="121920" tIns="60960" rIns="121920" bIns="60960" numCol="1" anchor="t" anchorCtr="0" compatLnSpc="1"/>
            <a:lstStyle/>
            <a:p>
              <a:pPr marL="0" marR="0" lvl="0" indent="0" defTabSz="6096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srgbClr val="A3C5C4"/>
                </a:solidFill>
                <a:effectLst/>
                <a:uLnTx/>
                <a:uFillTx/>
                <a:cs typeface="+mn-ea"/>
                <a:sym typeface="+mn-lt"/>
              </a:endParaRPr>
            </a:p>
          </p:txBody>
        </p:sp>
        <p:sp>
          <p:nvSpPr>
            <p:cNvPr id="462" name="Freeform 294"/>
            <p:cNvSpPr/>
            <p:nvPr/>
          </p:nvSpPr>
          <p:spPr bwMode="auto">
            <a:xfrm>
              <a:off x="5846641" y="2124813"/>
              <a:ext cx="135680" cy="139024"/>
            </a:xfrm>
            <a:custGeom>
              <a:avLst/>
              <a:gdLst>
                <a:gd name="T0" fmla="*/ 17 w 284"/>
                <a:gd name="T1" fmla="*/ 291 h 291"/>
                <a:gd name="T2" fmla="*/ 0 w 284"/>
                <a:gd name="T3" fmla="*/ 275 h 291"/>
                <a:gd name="T4" fmla="*/ 267 w 284"/>
                <a:gd name="T5" fmla="*/ 0 h 291"/>
                <a:gd name="T6" fmla="*/ 284 w 284"/>
                <a:gd name="T7" fmla="*/ 17 h 291"/>
                <a:gd name="T8" fmla="*/ 17 w 284"/>
                <a:gd name="T9" fmla="*/ 291 h 291"/>
              </a:gdLst>
              <a:ahLst/>
              <a:cxnLst>
                <a:cxn ang="0">
                  <a:pos x="T0" y="T1"/>
                </a:cxn>
                <a:cxn ang="0">
                  <a:pos x="T2" y="T3"/>
                </a:cxn>
                <a:cxn ang="0">
                  <a:pos x="T4" y="T5"/>
                </a:cxn>
                <a:cxn ang="0">
                  <a:pos x="T6" y="T7"/>
                </a:cxn>
                <a:cxn ang="0">
                  <a:pos x="T8" y="T9"/>
                </a:cxn>
              </a:cxnLst>
              <a:rect l="0" t="0" r="r" b="b"/>
              <a:pathLst>
                <a:path w="284" h="291">
                  <a:moveTo>
                    <a:pt x="17" y="291"/>
                  </a:moveTo>
                  <a:lnTo>
                    <a:pt x="0" y="275"/>
                  </a:lnTo>
                  <a:lnTo>
                    <a:pt x="267" y="0"/>
                  </a:lnTo>
                  <a:lnTo>
                    <a:pt x="284" y="17"/>
                  </a:lnTo>
                  <a:lnTo>
                    <a:pt x="17" y="291"/>
                  </a:lnTo>
                  <a:close/>
                </a:path>
              </a:pathLst>
            </a:custGeom>
            <a:solidFill>
              <a:srgbClr val="397E9E">
                <a:lumMod val="50000"/>
              </a:srgbClr>
            </a:solidFill>
            <a:ln>
              <a:noFill/>
            </a:ln>
          </p:spPr>
          <p:txBody>
            <a:bodyPr vert="horz" wrap="square" lIns="121920" tIns="60960" rIns="121920" bIns="60960" numCol="1" anchor="t" anchorCtr="0" compatLnSpc="1"/>
            <a:lstStyle/>
            <a:p>
              <a:pPr marL="0" marR="0" lvl="0" indent="0" defTabSz="6096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srgbClr val="A3C5C4"/>
                </a:solidFill>
                <a:effectLst/>
                <a:uLnTx/>
                <a:uFillTx/>
                <a:cs typeface="+mn-ea"/>
                <a:sym typeface="+mn-lt"/>
              </a:endParaRPr>
            </a:p>
          </p:txBody>
        </p:sp>
        <p:sp>
          <p:nvSpPr>
            <p:cNvPr id="463" name="Freeform 295"/>
            <p:cNvSpPr/>
            <p:nvPr/>
          </p:nvSpPr>
          <p:spPr bwMode="auto">
            <a:xfrm>
              <a:off x="5671785" y="2069872"/>
              <a:ext cx="182976" cy="193964"/>
            </a:xfrm>
            <a:custGeom>
              <a:avLst/>
              <a:gdLst>
                <a:gd name="T0" fmla="*/ 366 w 383"/>
                <a:gd name="T1" fmla="*/ 406 h 406"/>
                <a:gd name="T2" fmla="*/ 0 w 383"/>
                <a:gd name="T3" fmla="*/ 16 h 406"/>
                <a:gd name="T4" fmla="*/ 16 w 383"/>
                <a:gd name="T5" fmla="*/ 0 h 406"/>
                <a:gd name="T6" fmla="*/ 383 w 383"/>
                <a:gd name="T7" fmla="*/ 390 h 406"/>
                <a:gd name="T8" fmla="*/ 366 w 383"/>
                <a:gd name="T9" fmla="*/ 406 h 406"/>
              </a:gdLst>
              <a:ahLst/>
              <a:cxnLst>
                <a:cxn ang="0">
                  <a:pos x="T0" y="T1"/>
                </a:cxn>
                <a:cxn ang="0">
                  <a:pos x="T2" y="T3"/>
                </a:cxn>
                <a:cxn ang="0">
                  <a:pos x="T4" y="T5"/>
                </a:cxn>
                <a:cxn ang="0">
                  <a:pos x="T6" y="T7"/>
                </a:cxn>
                <a:cxn ang="0">
                  <a:pos x="T8" y="T9"/>
                </a:cxn>
              </a:cxnLst>
              <a:rect l="0" t="0" r="r" b="b"/>
              <a:pathLst>
                <a:path w="383" h="406">
                  <a:moveTo>
                    <a:pt x="366" y="406"/>
                  </a:moveTo>
                  <a:lnTo>
                    <a:pt x="0" y="16"/>
                  </a:lnTo>
                  <a:lnTo>
                    <a:pt x="16" y="0"/>
                  </a:lnTo>
                  <a:lnTo>
                    <a:pt x="383" y="390"/>
                  </a:lnTo>
                  <a:lnTo>
                    <a:pt x="366" y="406"/>
                  </a:lnTo>
                  <a:close/>
                </a:path>
              </a:pathLst>
            </a:custGeom>
            <a:solidFill>
              <a:srgbClr val="397E9E">
                <a:lumMod val="50000"/>
              </a:srgbClr>
            </a:solidFill>
            <a:ln>
              <a:noFill/>
            </a:ln>
          </p:spPr>
          <p:txBody>
            <a:bodyPr vert="horz" wrap="square" lIns="121920" tIns="60960" rIns="121920" bIns="60960" numCol="1" anchor="t" anchorCtr="0" compatLnSpc="1"/>
            <a:lstStyle/>
            <a:p>
              <a:pPr marL="0" marR="0" lvl="0" indent="0" defTabSz="6096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srgbClr val="A3C5C4"/>
                </a:solidFill>
                <a:effectLst/>
                <a:uLnTx/>
                <a:uFillTx/>
                <a:cs typeface="+mn-ea"/>
                <a:sym typeface="+mn-lt"/>
              </a:endParaRPr>
            </a:p>
          </p:txBody>
        </p:sp>
        <p:sp>
          <p:nvSpPr>
            <p:cNvPr id="464" name="Freeform 296"/>
            <p:cNvSpPr/>
            <p:nvPr/>
          </p:nvSpPr>
          <p:spPr bwMode="auto">
            <a:xfrm>
              <a:off x="5205028" y="2784580"/>
              <a:ext cx="185365" cy="286648"/>
            </a:xfrm>
            <a:custGeom>
              <a:avLst/>
              <a:gdLst>
                <a:gd name="T0" fmla="*/ 369 w 388"/>
                <a:gd name="T1" fmla="*/ 600 h 600"/>
                <a:gd name="T2" fmla="*/ 0 w 388"/>
                <a:gd name="T3" fmla="*/ 12 h 600"/>
                <a:gd name="T4" fmla="*/ 19 w 388"/>
                <a:gd name="T5" fmla="*/ 0 h 600"/>
                <a:gd name="T6" fmla="*/ 388 w 388"/>
                <a:gd name="T7" fmla="*/ 589 h 600"/>
                <a:gd name="T8" fmla="*/ 369 w 388"/>
                <a:gd name="T9" fmla="*/ 600 h 600"/>
              </a:gdLst>
              <a:ahLst/>
              <a:cxnLst>
                <a:cxn ang="0">
                  <a:pos x="T0" y="T1"/>
                </a:cxn>
                <a:cxn ang="0">
                  <a:pos x="T2" y="T3"/>
                </a:cxn>
                <a:cxn ang="0">
                  <a:pos x="T4" y="T5"/>
                </a:cxn>
                <a:cxn ang="0">
                  <a:pos x="T6" y="T7"/>
                </a:cxn>
                <a:cxn ang="0">
                  <a:pos x="T8" y="T9"/>
                </a:cxn>
              </a:cxnLst>
              <a:rect l="0" t="0" r="r" b="b"/>
              <a:pathLst>
                <a:path w="388" h="600">
                  <a:moveTo>
                    <a:pt x="369" y="600"/>
                  </a:moveTo>
                  <a:lnTo>
                    <a:pt x="0" y="12"/>
                  </a:lnTo>
                  <a:lnTo>
                    <a:pt x="19" y="0"/>
                  </a:lnTo>
                  <a:lnTo>
                    <a:pt x="388" y="589"/>
                  </a:lnTo>
                  <a:lnTo>
                    <a:pt x="369" y="600"/>
                  </a:lnTo>
                  <a:close/>
                </a:path>
              </a:pathLst>
            </a:custGeom>
            <a:solidFill>
              <a:srgbClr val="397E9E">
                <a:lumMod val="50000"/>
              </a:srgbClr>
            </a:solidFill>
            <a:ln>
              <a:noFill/>
            </a:ln>
          </p:spPr>
          <p:txBody>
            <a:bodyPr vert="horz" wrap="square" lIns="121920" tIns="60960" rIns="121920" bIns="60960" numCol="1" anchor="t" anchorCtr="0" compatLnSpc="1"/>
            <a:lstStyle/>
            <a:p>
              <a:pPr marL="0" marR="0" lvl="0" indent="0" defTabSz="6096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srgbClr val="A3C5C4"/>
                </a:solidFill>
                <a:effectLst/>
                <a:uLnTx/>
                <a:uFillTx/>
                <a:cs typeface="+mn-ea"/>
                <a:sym typeface="+mn-lt"/>
              </a:endParaRPr>
            </a:p>
          </p:txBody>
        </p:sp>
        <p:sp>
          <p:nvSpPr>
            <p:cNvPr id="465" name="Freeform 297"/>
            <p:cNvSpPr/>
            <p:nvPr/>
          </p:nvSpPr>
          <p:spPr bwMode="auto">
            <a:xfrm>
              <a:off x="5205028" y="2648899"/>
              <a:ext cx="154790" cy="142368"/>
            </a:xfrm>
            <a:custGeom>
              <a:avLst/>
              <a:gdLst>
                <a:gd name="T0" fmla="*/ 16 w 324"/>
                <a:gd name="T1" fmla="*/ 298 h 298"/>
                <a:gd name="T2" fmla="*/ 0 w 324"/>
                <a:gd name="T3" fmla="*/ 282 h 298"/>
                <a:gd name="T4" fmla="*/ 310 w 324"/>
                <a:gd name="T5" fmla="*/ 0 h 298"/>
                <a:gd name="T6" fmla="*/ 324 w 324"/>
                <a:gd name="T7" fmla="*/ 17 h 298"/>
                <a:gd name="T8" fmla="*/ 16 w 324"/>
                <a:gd name="T9" fmla="*/ 298 h 298"/>
              </a:gdLst>
              <a:ahLst/>
              <a:cxnLst>
                <a:cxn ang="0">
                  <a:pos x="T0" y="T1"/>
                </a:cxn>
                <a:cxn ang="0">
                  <a:pos x="T2" y="T3"/>
                </a:cxn>
                <a:cxn ang="0">
                  <a:pos x="T4" y="T5"/>
                </a:cxn>
                <a:cxn ang="0">
                  <a:pos x="T6" y="T7"/>
                </a:cxn>
                <a:cxn ang="0">
                  <a:pos x="T8" y="T9"/>
                </a:cxn>
              </a:cxnLst>
              <a:rect l="0" t="0" r="r" b="b"/>
              <a:pathLst>
                <a:path w="324" h="298">
                  <a:moveTo>
                    <a:pt x="16" y="298"/>
                  </a:moveTo>
                  <a:lnTo>
                    <a:pt x="0" y="282"/>
                  </a:lnTo>
                  <a:lnTo>
                    <a:pt x="310" y="0"/>
                  </a:lnTo>
                  <a:lnTo>
                    <a:pt x="324" y="17"/>
                  </a:lnTo>
                  <a:lnTo>
                    <a:pt x="16" y="298"/>
                  </a:lnTo>
                  <a:close/>
                </a:path>
              </a:pathLst>
            </a:custGeom>
            <a:solidFill>
              <a:srgbClr val="397E9E">
                <a:lumMod val="50000"/>
              </a:srgbClr>
            </a:solidFill>
            <a:ln>
              <a:noFill/>
            </a:ln>
          </p:spPr>
          <p:txBody>
            <a:bodyPr vert="horz" wrap="square" lIns="121920" tIns="60960" rIns="121920" bIns="60960" numCol="1" anchor="t" anchorCtr="0" compatLnSpc="1"/>
            <a:lstStyle/>
            <a:p>
              <a:pPr marL="0" marR="0" lvl="0" indent="0" defTabSz="6096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srgbClr val="A3C5C4"/>
                </a:solidFill>
                <a:effectLst/>
                <a:uLnTx/>
                <a:uFillTx/>
                <a:cs typeface="+mn-ea"/>
                <a:sym typeface="+mn-lt"/>
              </a:endParaRPr>
            </a:p>
          </p:txBody>
        </p:sp>
        <p:sp>
          <p:nvSpPr>
            <p:cNvPr id="466" name="Freeform 298"/>
            <p:cNvSpPr/>
            <p:nvPr/>
          </p:nvSpPr>
          <p:spPr bwMode="auto">
            <a:xfrm>
              <a:off x="4941791" y="2641256"/>
              <a:ext cx="269926" cy="150012"/>
            </a:xfrm>
            <a:custGeom>
              <a:avLst/>
              <a:gdLst>
                <a:gd name="T0" fmla="*/ 553 w 565"/>
                <a:gd name="T1" fmla="*/ 314 h 314"/>
                <a:gd name="T2" fmla="*/ 0 w 565"/>
                <a:gd name="T3" fmla="*/ 21 h 314"/>
                <a:gd name="T4" fmla="*/ 9 w 565"/>
                <a:gd name="T5" fmla="*/ 0 h 314"/>
                <a:gd name="T6" fmla="*/ 565 w 565"/>
                <a:gd name="T7" fmla="*/ 295 h 314"/>
                <a:gd name="T8" fmla="*/ 553 w 565"/>
                <a:gd name="T9" fmla="*/ 314 h 314"/>
              </a:gdLst>
              <a:ahLst/>
              <a:cxnLst>
                <a:cxn ang="0">
                  <a:pos x="T0" y="T1"/>
                </a:cxn>
                <a:cxn ang="0">
                  <a:pos x="T2" y="T3"/>
                </a:cxn>
                <a:cxn ang="0">
                  <a:pos x="T4" y="T5"/>
                </a:cxn>
                <a:cxn ang="0">
                  <a:pos x="T6" y="T7"/>
                </a:cxn>
                <a:cxn ang="0">
                  <a:pos x="T8" y="T9"/>
                </a:cxn>
              </a:cxnLst>
              <a:rect l="0" t="0" r="r" b="b"/>
              <a:pathLst>
                <a:path w="565" h="314">
                  <a:moveTo>
                    <a:pt x="553" y="314"/>
                  </a:moveTo>
                  <a:lnTo>
                    <a:pt x="0" y="21"/>
                  </a:lnTo>
                  <a:lnTo>
                    <a:pt x="9" y="0"/>
                  </a:lnTo>
                  <a:lnTo>
                    <a:pt x="565" y="295"/>
                  </a:lnTo>
                  <a:lnTo>
                    <a:pt x="553" y="314"/>
                  </a:lnTo>
                  <a:close/>
                </a:path>
              </a:pathLst>
            </a:custGeom>
            <a:solidFill>
              <a:srgbClr val="397E9E">
                <a:lumMod val="50000"/>
              </a:srgbClr>
            </a:solidFill>
            <a:ln>
              <a:noFill/>
            </a:ln>
          </p:spPr>
          <p:txBody>
            <a:bodyPr vert="horz" wrap="square" lIns="121920" tIns="60960" rIns="121920" bIns="60960" numCol="1" anchor="t" anchorCtr="0" compatLnSpc="1"/>
            <a:lstStyle/>
            <a:p>
              <a:pPr marL="0" marR="0" lvl="0" indent="0" defTabSz="6096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srgbClr val="A3C5C4"/>
                </a:solidFill>
                <a:effectLst/>
                <a:uLnTx/>
                <a:uFillTx/>
                <a:cs typeface="+mn-ea"/>
                <a:sym typeface="+mn-lt"/>
              </a:endParaRPr>
            </a:p>
          </p:txBody>
        </p:sp>
        <p:sp>
          <p:nvSpPr>
            <p:cNvPr id="467" name="Freeform 299"/>
            <p:cNvSpPr/>
            <p:nvPr/>
          </p:nvSpPr>
          <p:spPr bwMode="auto">
            <a:xfrm>
              <a:off x="4824265" y="3063582"/>
              <a:ext cx="563739" cy="338722"/>
            </a:xfrm>
            <a:custGeom>
              <a:avLst/>
              <a:gdLst>
                <a:gd name="T0" fmla="*/ 11 w 1180"/>
                <a:gd name="T1" fmla="*/ 709 h 709"/>
                <a:gd name="T2" fmla="*/ 0 w 1180"/>
                <a:gd name="T3" fmla="*/ 688 h 709"/>
                <a:gd name="T4" fmla="*/ 1168 w 1180"/>
                <a:gd name="T5" fmla="*/ 0 h 709"/>
                <a:gd name="T6" fmla="*/ 1180 w 1180"/>
                <a:gd name="T7" fmla="*/ 19 h 709"/>
                <a:gd name="T8" fmla="*/ 11 w 1180"/>
                <a:gd name="T9" fmla="*/ 709 h 709"/>
              </a:gdLst>
              <a:ahLst/>
              <a:cxnLst>
                <a:cxn ang="0">
                  <a:pos x="T0" y="T1"/>
                </a:cxn>
                <a:cxn ang="0">
                  <a:pos x="T2" y="T3"/>
                </a:cxn>
                <a:cxn ang="0">
                  <a:pos x="T4" y="T5"/>
                </a:cxn>
                <a:cxn ang="0">
                  <a:pos x="T6" y="T7"/>
                </a:cxn>
                <a:cxn ang="0">
                  <a:pos x="T8" y="T9"/>
                </a:cxn>
              </a:cxnLst>
              <a:rect l="0" t="0" r="r" b="b"/>
              <a:pathLst>
                <a:path w="1180" h="709">
                  <a:moveTo>
                    <a:pt x="11" y="709"/>
                  </a:moveTo>
                  <a:lnTo>
                    <a:pt x="0" y="688"/>
                  </a:lnTo>
                  <a:lnTo>
                    <a:pt x="1168" y="0"/>
                  </a:lnTo>
                  <a:lnTo>
                    <a:pt x="1180" y="19"/>
                  </a:lnTo>
                  <a:lnTo>
                    <a:pt x="11" y="709"/>
                  </a:lnTo>
                  <a:close/>
                </a:path>
              </a:pathLst>
            </a:custGeom>
            <a:solidFill>
              <a:srgbClr val="397E9E">
                <a:lumMod val="50000"/>
              </a:srgbClr>
            </a:solidFill>
            <a:ln>
              <a:noFill/>
            </a:ln>
          </p:spPr>
          <p:txBody>
            <a:bodyPr vert="horz" wrap="square" lIns="121920" tIns="60960" rIns="121920" bIns="60960" numCol="1" anchor="t" anchorCtr="0" compatLnSpc="1"/>
            <a:lstStyle/>
            <a:p>
              <a:pPr marL="0" marR="0" lvl="0" indent="0" defTabSz="6096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srgbClr val="A3C5C4"/>
                </a:solidFill>
                <a:effectLst/>
                <a:uLnTx/>
                <a:uFillTx/>
                <a:cs typeface="+mn-ea"/>
                <a:sym typeface="+mn-lt"/>
              </a:endParaRPr>
            </a:p>
          </p:txBody>
        </p:sp>
        <p:sp>
          <p:nvSpPr>
            <p:cNvPr id="468" name="Freeform 300"/>
            <p:cNvSpPr/>
            <p:nvPr/>
          </p:nvSpPr>
          <p:spPr bwMode="auto">
            <a:xfrm>
              <a:off x="5838997" y="3698027"/>
              <a:ext cx="195397" cy="412294"/>
            </a:xfrm>
            <a:custGeom>
              <a:avLst/>
              <a:gdLst>
                <a:gd name="T0" fmla="*/ 388 w 409"/>
                <a:gd name="T1" fmla="*/ 863 h 863"/>
                <a:gd name="T2" fmla="*/ 0 w 409"/>
                <a:gd name="T3" fmla="*/ 7 h 863"/>
                <a:gd name="T4" fmla="*/ 21 w 409"/>
                <a:gd name="T5" fmla="*/ 0 h 863"/>
                <a:gd name="T6" fmla="*/ 409 w 409"/>
                <a:gd name="T7" fmla="*/ 854 h 863"/>
                <a:gd name="T8" fmla="*/ 388 w 409"/>
                <a:gd name="T9" fmla="*/ 863 h 863"/>
              </a:gdLst>
              <a:ahLst/>
              <a:cxnLst>
                <a:cxn ang="0">
                  <a:pos x="T0" y="T1"/>
                </a:cxn>
                <a:cxn ang="0">
                  <a:pos x="T2" y="T3"/>
                </a:cxn>
                <a:cxn ang="0">
                  <a:pos x="T4" y="T5"/>
                </a:cxn>
                <a:cxn ang="0">
                  <a:pos x="T6" y="T7"/>
                </a:cxn>
                <a:cxn ang="0">
                  <a:pos x="T8" y="T9"/>
                </a:cxn>
              </a:cxnLst>
              <a:rect l="0" t="0" r="r" b="b"/>
              <a:pathLst>
                <a:path w="409" h="863">
                  <a:moveTo>
                    <a:pt x="388" y="863"/>
                  </a:moveTo>
                  <a:lnTo>
                    <a:pt x="0" y="7"/>
                  </a:lnTo>
                  <a:lnTo>
                    <a:pt x="21" y="0"/>
                  </a:lnTo>
                  <a:lnTo>
                    <a:pt x="409" y="854"/>
                  </a:lnTo>
                  <a:lnTo>
                    <a:pt x="388" y="863"/>
                  </a:lnTo>
                  <a:close/>
                </a:path>
              </a:pathLst>
            </a:custGeom>
            <a:solidFill>
              <a:srgbClr val="397E9E">
                <a:lumMod val="50000"/>
              </a:srgbClr>
            </a:solidFill>
            <a:ln>
              <a:noFill/>
            </a:ln>
          </p:spPr>
          <p:txBody>
            <a:bodyPr vert="horz" wrap="square" lIns="121920" tIns="60960" rIns="121920" bIns="60960" numCol="1" anchor="t" anchorCtr="0" compatLnSpc="1"/>
            <a:lstStyle/>
            <a:p>
              <a:pPr marL="0" marR="0" lvl="0" indent="0" defTabSz="6096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srgbClr val="A3C5C4"/>
                </a:solidFill>
                <a:effectLst/>
                <a:uLnTx/>
                <a:uFillTx/>
                <a:cs typeface="+mn-ea"/>
                <a:sym typeface="+mn-lt"/>
              </a:endParaRPr>
            </a:p>
          </p:txBody>
        </p:sp>
        <p:sp>
          <p:nvSpPr>
            <p:cNvPr id="469" name="Freeform 301"/>
            <p:cNvSpPr/>
            <p:nvPr/>
          </p:nvSpPr>
          <p:spPr bwMode="auto">
            <a:xfrm>
              <a:off x="6060192" y="2980932"/>
              <a:ext cx="568517" cy="257504"/>
            </a:xfrm>
            <a:custGeom>
              <a:avLst/>
              <a:gdLst>
                <a:gd name="T0" fmla="*/ 7 w 1190"/>
                <a:gd name="T1" fmla="*/ 539 h 539"/>
                <a:gd name="T2" fmla="*/ 0 w 1190"/>
                <a:gd name="T3" fmla="*/ 518 h 539"/>
                <a:gd name="T4" fmla="*/ 1180 w 1190"/>
                <a:gd name="T5" fmla="*/ 0 h 539"/>
                <a:gd name="T6" fmla="*/ 1190 w 1190"/>
                <a:gd name="T7" fmla="*/ 22 h 539"/>
                <a:gd name="T8" fmla="*/ 7 w 1190"/>
                <a:gd name="T9" fmla="*/ 539 h 539"/>
              </a:gdLst>
              <a:ahLst/>
              <a:cxnLst>
                <a:cxn ang="0">
                  <a:pos x="T0" y="T1"/>
                </a:cxn>
                <a:cxn ang="0">
                  <a:pos x="T2" y="T3"/>
                </a:cxn>
                <a:cxn ang="0">
                  <a:pos x="T4" y="T5"/>
                </a:cxn>
                <a:cxn ang="0">
                  <a:pos x="T6" y="T7"/>
                </a:cxn>
                <a:cxn ang="0">
                  <a:pos x="T8" y="T9"/>
                </a:cxn>
              </a:cxnLst>
              <a:rect l="0" t="0" r="r" b="b"/>
              <a:pathLst>
                <a:path w="1190" h="539">
                  <a:moveTo>
                    <a:pt x="7" y="539"/>
                  </a:moveTo>
                  <a:lnTo>
                    <a:pt x="0" y="518"/>
                  </a:lnTo>
                  <a:lnTo>
                    <a:pt x="1180" y="0"/>
                  </a:lnTo>
                  <a:lnTo>
                    <a:pt x="1190" y="22"/>
                  </a:lnTo>
                  <a:lnTo>
                    <a:pt x="7" y="539"/>
                  </a:lnTo>
                  <a:close/>
                </a:path>
              </a:pathLst>
            </a:custGeom>
            <a:solidFill>
              <a:srgbClr val="397E9E">
                <a:lumMod val="50000"/>
              </a:srgbClr>
            </a:solidFill>
            <a:ln>
              <a:noFill/>
            </a:ln>
          </p:spPr>
          <p:txBody>
            <a:bodyPr vert="horz" wrap="square" lIns="121920" tIns="60960" rIns="121920" bIns="60960" numCol="1" anchor="t" anchorCtr="0" compatLnSpc="1"/>
            <a:lstStyle/>
            <a:p>
              <a:pPr marL="0" marR="0" lvl="0" indent="0" defTabSz="6096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srgbClr val="A3C5C4"/>
                </a:solidFill>
                <a:effectLst/>
                <a:uLnTx/>
                <a:uFillTx/>
                <a:cs typeface="+mn-ea"/>
                <a:sym typeface="+mn-lt"/>
              </a:endParaRPr>
            </a:p>
          </p:txBody>
        </p:sp>
        <p:sp>
          <p:nvSpPr>
            <p:cNvPr id="470" name="Freeform 302"/>
            <p:cNvSpPr/>
            <p:nvPr/>
          </p:nvSpPr>
          <p:spPr bwMode="auto">
            <a:xfrm>
              <a:off x="5383227" y="3063582"/>
              <a:ext cx="289515" cy="146668"/>
            </a:xfrm>
            <a:custGeom>
              <a:avLst/>
              <a:gdLst>
                <a:gd name="T0" fmla="*/ 596 w 606"/>
                <a:gd name="T1" fmla="*/ 307 h 307"/>
                <a:gd name="T2" fmla="*/ 0 w 606"/>
                <a:gd name="T3" fmla="*/ 21 h 307"/>
                <a:gd name="T4" fmla="*/ 10 w 606"/>
                <a:gd name="T5" fmla="*/ 0 h 307"/>
                <a:gd name="T6" fmla="*/ 606 w 606"/>
                <a:gd name="T7" fmla="*/ 288 h 307"/>
                <a:gd name="T8" fmla="*/ 596 w 606"/>
                <a:gd name="T9" fmla="*/ 307 h 307"/>
              </a:gdLst>
              <a:ahLst/>
              <a:cxnLst>
                <a:cxn ang="0">
                  <a:pos x="T0" y="T1"/>
                </a:cxn>
                <a:cxn ang="0">
                  <a:pos x="T2" y="T3"/>
                </a:cxn>
                <a:cxn ang="0">
                  <a:pos x="T4" y="T5"/>
                </a:cxn>
                <a:cxn ang="0">
                  <a:pos x="T6" y="T7"/>
                </a:cxn>
                <a:cxn ang="0">
                  <a:pos x="T8" y="T9"/>
                </a:cxn>
              </a:cxnLst>
              <a:rect l="0" t="0" r="r" b="b"/>
              <a:pathLst>
                <a:path w="606" h="307">
                  <a:moveTo>
                    <a:pt x="596" y="307"/>
                  </a:moveTo>
                  <a:lnTo>
                    <a:pt x="0" y="21"/>
                  </a:lnTo>
                  <a:lnTo>
                    <a:pt x="10" y="0"/>
                  </a:lnTo>
                  <a:lnTo>
                    <a:pt x="606" y="288"/>
                  </a:lnTo>
                  <a:lnTo>
                    <a:pt x="596" y="307"/>
                  </a:lnTo>
                  <a:close/>
                </a:path>
              </a:pathLst>
            </a:custGeom>
            <a:solidFill>
              <a:srgbClr val="397E9E">
                <a:lumMod val="50000"/>
              </a:srgbClr>
            </a:solidFill>
            <a:ln>
              <a:noFill/>
            </a:ln>
          </p:spPr>
          <p:txBody>
            <a:bodyPr vert="horz" wrap="square" lIns="121920" tIns="60960" rIns="121920" bIns="60960" numCol="1" anchor="t" anchorCtr="0" compatLnSpc="1"/>
            <a:lstStyle/>
            <a:p>
              <a:pPr marL="0" marR="0" lvl="0" indent="0" defTabSz="6096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srgbClr val="A3C5C4"/>
                </a:solidFill>
                <a:effectLst/>
                <a:uLnTx/>
                <a:uFillTx/>
                <a:cs typeface="+mn-ea"/>
                <a:sym typeface="+mn-lt"/>
              </a:endParaRPr>
            </a:p>
          </p:txBody>
        </p:sp>
        <p:sp>
          <p:nvSpPr>
            <p:cNvPr id="471" name="Freeform 303"/>
            <p:cNvSpPr/>
            <p:nvPr/>
          </p:nvSpPr>
          <p:spPr bwMode="auto">
            <a:xfrm>
              <a:off x="6227404" y="2366553"/>
              <a:ext cx="291902" cy="239350"/>
            </a:xfrm>
            <a:custGeom>
              <a:avLst/>
              <a:gdLst>
                <a:gd name="T0" fmla="*/ 596 w 611"/>
                <a:gd name="T1" fmla="*/ 501 h 501"/>
                <a:gd name="T2" fmla="*/ 0 w 611"/>
                <a:gd name="T3" fmla="*/ 19 h 501"/>
                <a:gd name="T4" fmla="*/ 14 w 611"/>
                <a:gd name="T5" fmla="*/ 0 h 501"/>
                <a:gd name="T6" fmla="*/ 611 w 611"/>
                <a:gd name="T7" fmla="*/ 485 h 501"/>
                <a:gd name="T8" fmla="*/ 596 w 611"/>
                <a:gd name="T9" fmla="*/ 501 h 501"/>
              </a:gdLst>
              <a:ahLst/>
              <a:cxnLst>
                <a:cxn ang="0">
                  <a:pos x="T0" y="T1"/>
                </a:cxn>
                <a:cxn ang="0">
                  <a:pos x="T2" y="T3"/>
                </a:cxn>
                <a:cxn ang="0">
                  <a:pos x="T4" y="T5"/>
                </a:cxn>
                <a:cxn ang="0">
                  <a:pos x="T6" y="T7"/>
                </a:cxn>
                <a:cxn ang="0">
                  <a:pos x="T8" y="T9"/>
                </a:cxn>
              </a:cxnLst>
              <a:rect l="0" t="0" r="r" b="b"/>
              <a:pathLst>
                <a:path w="611" h="501">
                  <a:moveTo>
                    <a:pt x="596" y="501"/>
                  </a:moveTo>
                  <a:lnTo>
                    <a:pt x="0" y="19"/>
                  </a:lnTo>
                  <a:lnTo>
                    <a:pt x="14" y="0"/>
                  </a:lnTo>
                  <a:lnTo>
                    <a:pt x="611" y="485"/>
                  </a:lnTo>
                  <a:lnTo>
                    <a:pt x="596" y="501"/>
                  </a:lnTo>
                  <a:close/>
                </a:path>
              </a:pathLst>
            </a:custGeom>
            <a:solidFill>
              <a:srgbClr val="397E9E">
                <a:lumMod val="50000"/>
              </a:srgbClr>
            </a:solidFill>
            <a:ln>
              <a:noFill/>
            </a:ln>
          </p:spPr>
          <p:txBody>
            <a:bodyPr vert="horz" wrap="square" lIns="121920" tIns="60960" rIns="121920" bIns="60960" numCol="1" anchor="t" anchorCtr="0" compatLnSpc="1"/>
            <a:lstStyle/>
            <a:p>
              <a:pPr marL="0" marR="0" lvl="0" indent="0" defTabSz="6096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srgbClr val="A3C5C4"/>
                </a:solidFill>
                <a:effectLst/>
                <a:uLnTx/>
                <a:uFillTx/>
                <a:cs typeface="+mn-ea"/>
                <a:sym typeface="+mn-lt"/>
              </a:endParaRPr>
            </a:p>
          </p:txBody>
        </p:sp>
        <p:sp>
          <p:nvSpPr>
            <p:cNvPr id="472" name="Freeform 304"/>
            <p:cNvSpPr/>
            <p:nvPr/>
          </p:nvSpPr>
          <p:spPr bwMode="auto">
            <a:xfrm>
              <a:off x="5913524" y="2560994"/>
              <a:ext cx="604349" cy="44908"/>
            </a:xfrm>
            <a:custGeom>
              <a:avLst/>
              <a:gdLst>
                <a:gd name="T0" fmla="*/ 1263 w 1265"/>
                <a:gd name="T1" fmla="*/ 94 h 94"/>
                <a:gd name="T2" fmla="*/ 0 w 1265"/>
                <a:gd name="T3" fmla="*/ 21 h 94"/>
                <a:gd name="T4" fmla="*/ 0 w 1265"/>
                <a:gd name="T5" fmla="*/ 0 h 94"/>
                <a:gd name="T6" fmla="*/ 1265 w 1265"/>
                <a:gd name="T7" fmla="*/ 71 h 94"/>
                <a:gd name="T8" fmla="*/ 1263 w 1265"/>
                <a:gd name="T9" fmla="*/ 94 h 94"/>
              </a:gdLst>
              <a:ahLst/>
              <a:cxnLst>
                <a:cxn ang="0">
                  <a:pos x="T0" y="T1"/>
                </a:cxn>
                <a:cxn ang="0">
                  <a:pos x="T2" y="T3"/>
                </a:cxn>
                <a:cxn ang="0">
                  <a:pos x="T4" y="T5"/>
                </a:cxn>
                <a:cxn ang="0">
                  <a:pos x="T6" y="T7"/>
                </a:cxn>
                <a:cxn ang="0">
                  <a:pos x="T8" y="T9"/>
                </a:cxn>
              </a:cxnLst>
              <a:rect l="0" t="0" r="r" b="b"/>
              <a:pathLst>
                <a:path w="1265" h="94">
                  <a:moveTo>
                    <a:pt x="1263" y="94"/>
                  </a:moveTo>
                  <a:lnTo>
                    <a:pt x="0" y="21"/>
                  </a:lnTo>
                  <a:lnTo>
                    <a:pt x="0" y="0"/>
                  </a:lnTo>
                  <a:lnTo>
                    <a:pt x="1265" y="71"/>
                  </a:lnTo>
                  <a:lnTo>
                    <a:pt x="1263" y="94"/>
                  </a:lnTo>
                  <a:close/>
                </a:path>
              </a:pathLst>
            </a:custGeom>
            <a:solidFill>
              <a:srgbClr val="397E9E">
                <a:lumMod val="50000"/>
              </a:srgbClr>
            </a:solidFill>
            <a:ln>
              <a:noFill/>
            </a:ln>
          </p:spPr>
          <p:txBody>
            <a:bodyPr vert="horz" wrap="square" lIns="121920" tIns="60960" rIns="121920" bIns="60960" numCol="1" anchor="t" anchorCtr="0" compatLnSpc="1"/>
            <a:lstStyle/>
            <a:p>
              <a:pPr marL="0" marR="0" lvl="0" indent="0" defTabSz="6096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srgbClr val="A3C5C4"/>
                </a:solidFill>
                <a:effectLst/>
                <a:uLnTx/>
                <a:uFillTx/>
                <a:cs typeface="+mn-ea"/>
                <a:sym typeface="+mn-lt"/>
              </a:endParaRPr>
            </a:p>
          </p:txBody>
        </p:sp>
        <p:sp>
          <p:nvSpPr>
            <p:cNvPr id="473" name="Rectangle 305"/>
            <p:cNvSpPr>
              <a:spLocks noChangeArrowheads="1"/>
            </p:cNvSpPr>
            <p:nvPr/>
          </p:nvSpPr>
          <p:spPr bwMode="auto">
            <a:xfrm>
              <a:off x="5916869" y="2560994"/>
              <a:ext cx="956" cy="10033"/>
            </a:xfrm>
            <a:prstGeom prst="rect">
              <a:avLst/>
            </a:prstGeom>
            <a:solidFill>
              <a:srgbClr val="397E9E">
                <a:lumMod val="50000"/>
              </a:srgbClr>
            </a:solidFill>
            <a:ln>
              <a:noFill/>
            </a:ln>
          </p:spPr>
          <p:txBody>
            <a:bodyPr vert="horz" wrap="square" lIns="121920" tIns="60960" rIns="121920" bIns="60960" numCol="1" anchor="t" anchorCtr="0" compatLnSpc="1"/>
            <a:lstStyle/>
            <a:p>
              <a:pPr marL="0" marR="0" lvl="0" indent="0" defTabSz="6096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srgbClr val="A3C5C4"/>
                </a:solidFill>
                <a:effectLst/>
                <a:uLnTx/>
                <a:uFillTx/>
                <a:cs typeface="+mn-ea"/>
                <a:sym typeface="+mn-lt"/>
              </a:endParaRPr>
            </a:p>
          </p:txBody>
        </p:sp>
        <p:sp>
          <p:nvSpPr>
            <p:cNvPr id="474" name="Freeform 306"/>
            <p:cNvSpPr/>
            <p:nvPr/>
          </p:nvSpPr>
          <p:spPr bwMode="auto">
            <a:xfrm>
              <a:off x="5801733" y="2561950"/>
              <a:ext cx="120870" cy="139024"/>
            </a:xfrm>
            <a:custGeom>
              <a:avLst/>
              <a:gdLst>
                <a:gd name="T0" fmla="*/ 16 w 253"/>
                <a:gd name="T1" fmla="*/ 291 h 291"/>
                <a:gd name="T2" fmla="*/ 0 w 253"/>
                <a:gd name="T3" fmla="*/ 277 h 291"/>
                <a:gd name="T4" fmla="*/ 236 w 253"/>
                <a:gd name="T5" fmla="*/ 0 h 291"/>
                <a:gd name="T6" fmla="*/ 253 w 253"/>
                <a:gd name="T7" fmla="*/ 17 h 291"/>
                <a:gd name="T8" fmla="*/ 16 w 253"/>
                <a:gd name="T9" fmla="*/ 291 h 291"/>
              </a:gdLst>
              <a:ahLst/>
              <a:cxnLst>
                <a:cxn ang="0">
                  <a:pos x="T0" y="T1"/>
                </a:cxn>
                <a:cxn ang="0">
                  <a:pos x="T2" y="T3"/>
                </a:cxn>
                <a:cxn ang="0">
                  <a:pos x="T4" y="T5"/>
                </a:cxn>
                <a:cxn ang="0">
                  <a:pos x="T6" y="T7"/>
                </a:cxn>
                <a:cxn ang="0">
                  <a:pos x="T8" y="T9"/>
                </a:cxn>
              </a:cxnLst>
              <a:rect l="0" t="0" r="r" b="b"/>
              <a:pathLst>
                <a:path w="253" h="291">
                  <a:moveTo>
                    <a:pt x="16" y="291"/>
                  </a:moveTo>
                  <a:lnTo>
                    <a:pt x="0" y="277"/>
                  </a:lnTo>
                  <a:lnTo>
                    <a:pt x="236" y="0"/>
                  </a:lnTo>
                  <a:lnTo>
                    <a:pt x="253" y="17"/>
                  </a:lnTo>
                  <a:lnTo>
                    <a:pt x="16" y="291"/>
                  </a:lnTo>
                  <a:close/>
                </a:path>
              </a:pathLst>
            </a:custGeom>
            <a:solidFill>
              <a:srgbClr val="397E9E">
                <a:lumMod val="50000"/>
              </a:srgbClr>
            </a:solidFill>
            <a:ln>
              <a:noFill/>
            </a:ln>
          </p:spPr>
          <p:txBody>
            <a:bodyPr vert="horz" wrap="square" lIns="121920" tIns="60960" rIns="121920" bIns="60960" numCol="1" anchor="t" anchorCtr="0" compatLnSpc="1"/>
            <a:lstStyle/>
            <a:p>
              <a:pPr marL="0" marR="0" lvl="0" indent="0" defTabSz="6096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srgbClr val="A3C5C4"/>
                </a:solidFill>
                <a:effectLst/>
                <a:uLnTx/>
                <a:uFillTx/>
                <a:cs typeface="+mn-ea"/>
                <a:sym typeface="+mn-lt"/>
              </a:endParaRPr>
            </a:p>
          </p:txBody>
        </p:sp>
        <p:sp>
          <p:nvSpPr>
            <p:cNvPr id="475" name="Freeform 307"/>
            <p:cNvSpPr/>
            <p:nvPr/>
          </p:nvSpPr>
          <p:spPr bwMode="auto">
            <a:xfrm>
              <a:off x="5741536" y="2425315"/>
              <a:ext cx="179632" cy="143324"/>
            </a:xfrm>
            <a:custGeom>
              <a:avLst/>
              <a:gdLst>
                <a:gd name="T0" fmla="*/ 362 w 376"/>
                <a:gd name="T1" fmla="*/ 300 h 300"/>
                <a:gd name="T2" fmla="*/ 0 w 376"/>
                <a:gd name="T3" fmla="*/ 17 h 300"/>
                <a:gd name="T4" fmla="*/ 14 w 376"/>
                <a:gd name="T5" fmla="*/ 0 h 300"/>
                <a:gd name="T6" fmla="*/ 376 w 376"/>
                <a:gd name="T7" fmla="*/ 282 h 300"/>
                <a:gd name="T8" fmla="*/ 362 w 376"/>
                <a:gd name="T9" fmla="*/ 300 h 300"/>
              </a:gdLst>
              <a:ahLst/>
              <a:cxnLst>
                <a:cxn ang="0">
                  <a:pos x="T0" y="T1"/>
                </a:cxn>
                <a:cxn ang="0">
                  <a:pos x="T2" y="T3"/>
                </a:cxn>
                <a:cxn ang="0">
                  <a:pos x="T4" y="T5"/>
                </a:cxn>
                <a:cxn ang="0">
                  <a:pos x="T6" y="T7"/>
                </a:cxn>
                <a:cxn ang="0">
                  <a:pos x="T8" y="T9"/>
                </a:cxn>
              </a:cxnLst>
              <a:rect l="0" t="0" r="r" b="b"/>
              <a:pathLst>
                <a:path w="376" h="300">
                  <a:moveTo>
                    <a:pt x="362" y="300"/>
                  </a:moveTo>
                  <a:lnTo>
                    <a:pt x="0" y="17"/>
                  </a:lnTo>
                  <a:lnTo>
                    <a:pt x="14" y="0"/>
                  </a:lnTo>
                  <a:lnTo>
                    <a:pt x="376" y="282"/>
                  </a:lnTo>
                  <a:lnTo>
                    <a:pt x="362" y="300"/>
                  </a:lnTo>
                  <a:close/>
                </a:path>
              </a:pathLst>
            </a:custGeom>
            <a:solidFill>
              <a:srgbClr val="397E9E">
                <a:lumMod val="50000"/>
              </a:srgbClr>
            </a:solidFill>
            <a:ln>
              <a:noFill/>
            </a:ln>
          </p:spPr>
          <p:txBody>
            <a:bodyPr vert="horz" wrap="square" lIns="121920" tIns="60960" rIns="121920" bIns="60960" numCol="1" anchor="t" anchorCtr="0" compatLnSpc="1"/>
            <a:lstStyle/>
            <a:p>
              <a:pPr marL="0" marR="0" lvl="0" indent="0" defTabSz="6096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srgbClr val="A3C5C4"/>
                </a:solidFill>
                <a:effectLst/>
                <a:uLnTx/>
                <a:uFillTx/>
                <a:cs typeface="+mn-ea"/>
                <a:sym typeface="+mn-lt"/>
              </a:endParaRPr>
            </a:p>
          </p:txBody>
        </p:sp>
        <p:sp>
          <p:nvSpPr>
            <p:cNvPr id="476" name="Rectangle 308"/>
            <p:cNvSpPr>
              <a:spLocks noChangeArrowheads="1"/>
            </p:cNvSpPr>
            <p:nvPr/>
          </p:nvSpPr>
          <p:spPr bwMode="auto">
            <a:xfrm>
              <a:off x="5383227" y="3056894"/>
              <a:ext cx="3344" cy="10988"/>
            </a:xfrm>
            <a:prstGeom prst="rect">
              <a:avLst/>
            </a:prstGeom>
            <a:solidFill>
              <a:srgbClr val="397E9E">
                <a:lumMod val="50000"/>
              </a:srgbClr>
            </a:solidFill>
            <a:ln>
              <a:noFill/>
            </a:ln>
          </p:spPr>
          <p:txBody>
            <a:bodyPr vert="horz" wrap="square" lIns="121920" tIns="60960" rIns="121920" bIns="60960" numCol="1" anchor="t" anchorCtr="0" compatLnSpc="1"/>
            <a:lstStyle/>
            <a:p>
              <a:pPr marL="0" marR="0" lvl="0" indent="0" defTabSz="6096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srgbClr val="A3C5C4"/>
                </a:solidFill>
                <a:effectLst/>
                <a:uLnTx/>
                <a:uFillTx/>
                <a:cs typeface="+mn-ea"/>
                <a:sym typeface="+mn-lt"/>
              </a:endParaRPr>
            </a:p>
          </p:txBody>
        </p:sp>
        <p:sp>
          <p:nvSpPr>
            <p:cNvPr id="477" name="Freeform 309"/>
            <p:cNvSpPr/>
            <p:nvPr/>
          </p:nvSpPr>
          <p:spPr bwMode="auto">
            <a:xfrm>
              <a:off x="5383227" y="2595870"/>
              <a:ext cx="1131301" cy="474401"/>
            </a:xfrm>
            <a:custGeom>
              <a:avLst/>
              <a:gdLst>
                <a:gd name="T0" fmla="*/ 10 w 2368"/>
                <a:gd name="T1" fmla="*/ 993 h 993"/>
                <a:gd name="T2" fmla="*/ 0 w 2368"/>
                <a:gd name="T3" fmla="*/ 972 h 993"/>
                <a:gd name="T4" fmla="*/ 2359 w 2368"/>
                <a:gd name="T5" fmla="*/ 0 h 993"/>
                <a:gd name="T6" fmla="*/ 2368 w 2368"/>
                <a:gd name="T7" fmla="*/ 19 h 993"/>
                <a:gd name="T8" fmla="*/ 10 w 2368"/>
                <a:gd name="T9" fmla="*/ 993 h 993"/>
              </a:gdLst>
              <a:ahLst/>
              <a:cxnLst>
                <a:cxn ang="0">
                  <a:pos x="T0" y="T1"/>
                </a:cxn>
                <a:cxn ang="0">
                  <a:pos x="T2" y="T3"/>
                </a:cxn>
                <a:cxn ang="0">
                  <a:pos x="T4" y="T5"/>
                </a:cxn>
                <a:cxn ang="0">
                  <a:pos x="T6" y="T7"/>
                </a:cxn>
                <a:cxn ang="0">
                  <a:pos x="T8" y="T9"/>
                </a:cxn>
              </a:cxnLst>
              <a:rect l="0" t="0" r="r" b="b"/>
              <a:pathLst>
                <a:path w="2368" h="993">
                  <a:moveTo>
                    <a:pt x="10" y="993"/>
                  </a:moveTo>
                  <a:lnTo>
                    <a:pt x="0" y="972"/>
                  </a:lnTo>
                  <a:lnTo>
                    <a:pt x="2359" y="0"/>
                  </a:lnTo>
                  <a:lnTo>
                    <a:pt x="2368" y="19"/>
                  </a:lnTo>
                  <a:lnTo>
                    <a:pt x="10" y="993"/>
                  </a:lnTo>
                  <a:close/>
                </a:path>
              </a:pathLst>
            </a:custGeom>
            <a:solidFill>
              <a:srgbClr val="397E9E">
                <a:lumMod val="50000"/>
              </a:srgbClr>
            </a:solidFill>
            <a:ln>
              <a:noFill/>
            </a:ln>
          </p:spPr>
          <p:txBody>
            <a:bodyPr vert="horz" wrap="square" lIns="121920" tIns="60960" rIns="121920" bIns="60960" numCol="1" anchor="t" anchorCtr="0" compatLnSpc="1"/>
            <a:lstStyle/>
            <a:p>
              <a:pPr marL="0" marR="0" lvl="0" indent="0" defTabSz="6096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srgbClr val="A3C5C4"/>
                </a:solidFill>
                <a:effectLst/>
                <a:uLnTx/>
                <a:uFillTx/>
                <a:cs typeface="+mn-ea"/>
                <a:sym typeface="+mn-lt"/>
              </a:endParaRPr>
            </a:p>
          </p:txBody>
        </p:sp>
        <p:sp>
          <p:nvSpPr>
            <p:cNvPr id="478" name="Rectangle 310"/>
            <p:cNvSpPr>
              <a:spLocks noChangeArrowheads="1"/>
            </p:cNvSpPr>
            <p:nvPr/>
          </p:nvSpPr>
          <p:spPr bwMode="auto">
            <a:xfrm>
              <a:off x="6699893" y="3737681"/>
              <a:ext cx="4300" cy="10033"/>
            </a:xfrm>
            <a:prstGeom prst="rect">
              <a:avLst/>
            </a:prstGeom>
            <a:solidFill>
              <a:srgbClr val="397E9E">
                <a:lumMod val="50000"/>
              </a:srgbClr>
            </a:solidFill>
            <a:ln>
              <a:noFill/>
            </a:ln>
          </p:spPr>
          <p:txBody>
            <a:bodyPr vert="horz" wrap="square" lIns="121920" tIns="60960" rIns="121920" bIns="60960" numCol="1" anchor="t" anchorCtr="0" compatLnSpc="1"/>
            <a:lstStyle/>
            <a:p>
              <a:pPr marL="0" marR="0" lvl="0" indent="0" defTabSz="6096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srgbClr val="A3C5C4"/>
                </a:solidFill>
                <a:effectLst/>
                <a:uLnTx/>
                <a:uFillTx/>
                <a:cs typeface="+mn-ea"/>
                <a:sym typeface="+mn-lt"/>
              </a:endParaRPr>
            </a:p>
          </p:txBody>
        </p:sp>
        <p:sp>
          <p:nvSpPr>
            <p:cNvPr id="479" name="Freeform 311"/>
            <p:cNvSpPr/>
            <p:nvPr/>
          </p:nvSpPr>
          <p:spPr bwMode="auto">
            <a:xfrm>
              <a:off x="5091803" y="3232704"/>
              <a:ext cx="1609046" cy="515009"/>
            </a:xfrm>
            <a:custGeom>
              <a:avLst/>
              <a:gdLst>
                <a:gd name="T0" fmla="*/ 3361 w 3368"/>
                <a:gd name="T1" fmla="*/ 1078 h 1078"/>
                <a:gd name="T2" fmla="*/ 0 w 3368"/>
                <a:gd name="T3" fmla="*/ 22 h 1078"/>
                <a:gd name="T4" fmla="*/ 7 w 3368"/>
                <a:gd name="T5" fmla="*/ 0 h 1078"/>
                <a:gd name="T6" fmla="*/ 3368 w 3368"/>
                <a:gd name="T7" fmla="*/ 1057 h 1078"/>
                <a:gd name="T8" fmla="*/ 3361 w 3368"/>
                <a:gd name="T9" fmla="*/ 1078 h 1078"/>
              </a:gdLst>
              <a:ahLst/>
              <a:cxnLst>
                <a:cxn ang="0">
                  <a:pos x="T0" y="T1"/>
                </a:cxn>
                <a:cxn ang="0">
                  <a:pos x="T2" y="T3"/>
                </a:cxn>
                <a:cxn ang="0">
                  <a:pos x="T4" y="T5"/>
                </a:cxn>
                <a:cxn ang="0">
                  <a:pos x="T6" y="T7"/>
                </a:cxn>
                <a:cxn ang="0">
                  <a:pos x="T8" y="T9"/>
                </a:cxn>
              </a:cxnLst>
              <a:rect l="0" t="0" r="r" b="b"/>
              <a:pathLst>
                <a:path w="3368" h="1078">
                  <a:moveTo>
                    <a:pt x="3361" y="1078"/>
                  </a:moveTo>
                  <a:lnTo>
                    <a:pt x="0" y="22"/>
                  </a:lnTo>
                  <a:lnTo>
                    <a:pt x="7" y="0"/>
                  </a:lnTo>
                  <a:lnTo>
                    <a:pt x="3368" y="1057"/>
                  </a:lnTo>
                  <a:lnTo>
                    <a:pt x="3361" y="1078"/>
                  </a:lnTo>
                  <a:close/>
                </a:path>
              </a:pathLst>
            </a:custGeom>
            <a:solidFill>
              <a:srgbClr val="397E9E">
                <a:lumMod val="50000"/>
              </a:srgbClr>
            </a:solidFill>
            <a:ln>
              <a:noFill/>
            </a:ln>
          </p:spPr>
          <p:txBody>
            <a:bodyPr vert="horz" wrap="square" lIns="121920" tIns="60960" rIns="121920" bIns="60960" numCol="1" anchor="t" anchorCtr="0" compatLnSpc="1"/>
            <a:lstStyle/>
            <a:p>
              <a:pPr marL="0" marR="0" lvl="0" indent="0" defTabSz="6096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srgbClr val="A3C5C4"/>
                </a:solidFill>
                <a:effectLst/>
                <a:uLnTx/>
                <a:uFillTx/>
                <a:cs typeface="+mn-ea"/>
                <a:sym typeface="+mn-lt"/>
              </a:endParaRPr>
            </a:p>
          </p:txBody>
        </p:sp>
        <p:sp>
          <p:nvSpPr>
            <p:cNvPr id="480" name="Freeform 312"/>
            <p:cNvSpPr/>
            <p:nvPr/>
          </p:nvSpPr>
          <p:spPr bwMode="auto">
            <a:xfrm>
              <a:off x="4811844" y="3051160"/>
              <a:ext cx="285692" cy="189664"/>
            </a:xfrm>
            <a:custGeom>
              <a:avLst/>
              <a:gdLst>
                <a:gd name="T0" fmla="*/ 586 w 598"/>
                <a:gd name="T1" fmla="*/ 397 h 397"/>
                <a:gd name="T2" fmla="*/ 0 w 598"/>
                <a:gd name="T3" fmla="*/ 19 h 397"/>
                <a:gd name="T4" fmla="*/ 11 w 598"/>
                <a:gd name="T5" fmla="*/ 0 h 397"/>
                <a:gd name="T6" fmla="*/ 598 w 598"/>
                <a:gd name="T7" fmla="*/ 378 h 397"/>
                <a:gd name="T8" fmla="*/ 586 w 598"/>
                <a:gd name="T9" fmla="*/ 397 h 397"/>
              </a:gdLst>
              <a:ahLst/>
              <a:cxnLst>
                <a:cxn ang="0">
                  <a:pos x="T0" y="T1"/>
                </a:cxn>
                <a:cxn ang="0">
                  <a:pos x="T2" y="T3"/>
                </a:cxn>
                <a:cxn ang="0">
                  <a:pos x="T4" y="T5"/>
                </a:cxn>
                <a:cxn ang="0">
                  <a:pos x="T6" y="T7"/>
                </a:cxn>
                <a:cxn ang="0">
                  <a:pos x="T8" y="T9"/>
                </a:cxn>
              </a:cxnLst>
              <a:rect l="0" t="0" r="r" b="b"/>
              <a:pathLst>
                <a:path w="598" h="397">
                  <a:moveTo>
                    <a:pt x="586" y="397"/>
                  </a:moveTo>
                  <a:lnTo>
                    <a:pt x="0" y="19"/>
                  </a:lnTo>
                  <a:lnTo>
                    <a:pt x="11" y="0"/>
                  </a:lnTo>
                  <a:lnTo>
                    <a:pt x="598" y="378"/>
                  </a:lnTo>
                  <a:lnTo>
                    <a:pt x="586" y="397"/>
                  </a:lnTo>
                  <a:close/>
                </a:path>
              </a:pathLst>
            </a:custGeom>
            <a:solidFill>
              <a:srgbClr val="397E9E">
                <a:lumMod val="50000"/>
              </a:srgbClr>
            </a:solidFill>
            <a:ln>
              <a:noFill/>
            </a:ln>
          </p:spPr>
          <p:txBody>
            <a:bodyPr vert="horz" wrap="square" lIns="121920" tIns="60960" rIns="121920" bIns="60960" numCol="1" anchor="t" anchorCtr="0" compatLnSpc="1"/>
            <a:lstStyle/>
            <a:p>
              <a:pPr marL="0" marR="0" lvl="0" indent="0" defTabSz="6096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srgbClr val="A3C5C4"/>
                </a:solidFill>
                <a:effectLst/>
                <a:uLnTx/>
                <a:uFillTx/>
                <a:cs typeface="+mn-ea"/>
                <a:sym typeface="+mn-lt"/>
              </a:endParaRPr>
            </a:p>
          </p:txBody>
        </p:sp>
        <p:sp>
          <p:nvSpPr>
            <p:cNvPr id="481" name="Freeform 313"/>
            <p:cNvSpPr/>
            <p:nvPr/>
          </p:nvSpPr>
          <p:spPr bwMode="auto">
            <a:xfrm>
              <a:off x="5070303" y="3237482"/>
              <a:ext cx="28186" cy="185365"/>
            </a:xfrm>
            <a:custGeom>
              <a:avLst/>
              <a:gdLst>
                <a:gd name="T0" fmla="*/ 24 w 59"/>
                <a:gd name="T1" fmla="*/ 388 h 388"/>
                <a:gd name="T2" fmla="*/ 0 w 59"/>
                <a:gd name="T3" fmla="*/ 385 h 388"/>
                <a:gd name="T4" fmla="*/ 36 w 59"/>
                <a:gd name="T5" fmla="*/ 0 h 388"/>
                <a:gd name="T6" fmla="*/ 59 w 59"/>
                <a:gd name="T7" fmla="*/ 2 h 388"/>
                <a:gd name="T8" fmla="*/ 24 w 59"/>
                <a:gd name="T9" fmla="*/ 388 h 388"/>
              </a:gdLst>
              <a:ahLst/>
              <a:cxnLst>
                <a:cxn ang="0">
                  <a:pos x="T0" y="T1"/>
                </a:cxn>
                <a:cxn ang="0">
                  <a:pos x="T2" y="T3"/>
                </a:cxn>
                <a:cxn ang="0">
                  <a:pos x="T4" y="T5"/>
                </a:cxn>
                <a:cxn ang="0">
                  <a:pos x="T6" y="T7"/>
                </a:cxn>
                <a:cxn ang="0">
                  <a:pos x="T8" y="T9"/>
                </a:cxn>
              </a:cxnLst>
              <a:rect l="0" t="0" r="r" b="b"/>
              <a:pathLst>
                <a:path w="59" h="388">
                  <a:moveTo>
                    <a:pt x="24" y="388"/>
                  </a:moveTo>
                  <a:lnTo>
                    <a:pt x="0" y="385"/>
                  </a:lnTo>
                  <a:lnTo>
                    <a:pt x="36" y="0"/>
                  </a:lnTo>
                  <a:lnTo>
                    <a:pt x="59" y="2"/>
                  </a:lnTo>
                  <a:lnTo>
                    <a:pt x="24" y="388"/>
                  </a:lnTo>
                  <a:close/>
                </a:path>
              </a:pathLst>
            </a:custGeom>
            <a:solidFill>
              <a:srgbClr val="397E9E">
                <a:lumMod val="50000"/>
              </a:srgbClr>
            </a:solidFill>
            <a:ln>
              <a:noFill/>
            </a:ln>
          </p:spPr>
          <p:txBody>
            <a:bodyPr vert="horz" wrap="square" lIns="121920" tIns="60960" rIns="121920" bIns="60960" numCol="1" anchor="t" anchorCtr="0" compatLnSpc="1"/>
            <a:lstStyle/>
            <a:p>
              <a:pPr marL="0" marR="0" lvl="0" indent="0" defTabSz="6096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srgbClr val="A3C5C4"/>
                </a:solidFill>
                <a:effectLst/>
                <a:uLnTx/>
                <a:uFillTx/>
                <a:cs typeface="+mn-ea"/>
                <a:sym typeface="+mn-lt"/>
              </a:endParaRPr>
            </a:p>
          </p:txBody>
        </p:sp>
        <p:sp>
          <p:nvSpPr>
            <p:cNvPr id="482" name="Freeform 314"/>
            <p:cNvSpPr/>
            <p:nvPr/>
          </p:nvSpPr>
          <p:spPr bwMode="auto">
            <a:xfrm>
              <a:off x="6506406" y="2316866"/>
              <a:ext cx="174377" cy="283781"/>
            </a:xfrm>
            <a:custGeom>
              <a:avLst/>
              <a:gdLst>
                <a:gd name="T0" fmla="*/ 22 w 365"/>
                <a:gd name="T1" fmla="*/ 594 h 594"/>
                <a:gd name="T2" fmla="*/ 0 w 365"/>
                <a:gd name="T3" fmla="*/ 582 h 594"/>
                <a:gd name="T4" fmla="*/ 346 w 365"/>
                <a:gd name="T5" fmla="*/ 0 h 594"/>
                <a:gd name="T6" fmla="*/ 365 w 365"/>
                <a:gd name="T7" fmla="*/ 12 h 594"/>
                <a:gd name="T8" fmla="*/ 22 w 365"/>
                <a:gd name="T9" fmla="*/ 594 h 594"/>
              </a:gdLst>
              <a:ahLst/>
              <a:cxnLst>
                <a:cxn ang="0">
                  <a:pos x="T0" y="T1"/>
                </a:cxn>
                <a:cxn ang="0">
                  <a:pos x="T2" y="T3"/>
                </a:cxn>
                <a:cxn ang="0">
                  <a:pos x="T4" y="T5"/>
                </a:cxn>
                <a:cxn ang="0">
                  <a:pos x="T6" y="T7"/>
                </a:cxn>
                <a:cxn ang="0">
                  <a:pos x="T8" y="T9"/>
                </a:cxn>
              </a:cxnLst>
              <a:rect l="0" t="0" r="r" b="b"/>
              <a:pathLst>
                <a:path w="365" h="594">
                  <a:moveTo>
                    <a:pt x="22" y="594"/>
                  </a:moveTo>
                  <a:lnTo>
                    <a:pt x="0" y="582"/>
                  </a:lnTo>
                  <a:lnTo>
                    <a:pt x="346" y="0"/>
                  </a:lnTo>
                  <a:lnTo>
                    <a:pt x="365" y="12"/>
                  </a:lnTo>
                  <a:lnTo>
                    <a:pt x="22" y="594"/>
                  </a:lnTo>
                  <a:close/>
                </a:path>
              </a:pathLst>
            </a:custGeom>
            <a:solidFill>
              <a:srgbClr val="397E9E">
                <a:lumMod val="50000"/>
              </a:srgbClr>
            </a:solidFill>
            <a:ln>
              <a:noFill/>
            </a:ln>
          </p:spPr>
          <p:txBody>
            <a:bodyPr vert="horz" wrap="square" lIns="121920" tIns="60960" rIns="121920" bIns="60960" numCol="1" anchor="t" anchorCtr="0" compatLnSpc="1"/>
            <a:lstStyle/>
            <a:p>
              <a:pPr marL="0" marR="0" lvl="0" indent="0" defTabSz="6096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srgbClr val="A3C5C4"/>
                </a:solidFill>
                <a:effectLst/>
                <a:uLnTx/>
                <a:uFillTx/>
                <a:cs typeface="+mn-ea"/>
                <a:sym typeface="+mn-lt"/>
              </a:endParaRPr>
            </a:p>
          </p:txBody>
        </p:sp>
        <p:sp>
          <p:nvSpPr>
            <p:cNvPr id="483" name="Freeform 315"/>
            <p:cNvSpPr/>
            <p:nvPr/>
          </p:nvSpPr>
          <p:spPr bwMode="auto">
            <a:xfrm>
              <a:off x="6643519" y="2160166"/>
              <a:ext cx="38220" cy="150968"/>
            </a:xfrm>
            <a:custGeom>
              <a:avLst/>
              <a:gdLst>
                <a:gd name="T0" fmla="*/ 56 w 80"/>
                <a:gd name="T1" fmla="*/ 316 h 316"/>
                <a:gd name="T2" fmla="*/ 0 w 80"/>
                <a:gd name="T3" fmla="*/ 4 h 316"/>
                <a:gd name="T4" fmla="*/ 23 w 80"/>
                <a:gd name="T5" fmla="*/ 0 h 316"/>
                <a:gd name="T6" fmla="*/ 80 w 80"/>
                <a:gd name="T7" fmla="*/ 312 h 316"/>
                <a:gd name="T8" fmla="*/ 56 w 80"/>
                <a:gd name="T9" fmla="*/ 316 h 316"/>
              </a:gdLst>
              <a:ahLst/>
              <a:cxnLst>
                <a:cxn ang="0">
                  <a:pos x="T0" y="T1"/>
                </a:cxn>
                <a:cxn ang="0">
                  <a:pos x="T2" y="T3"/>
                </a:cxn>
                <a:cxn ang="0">
                  <a:pos x="T4" y="T5"/>
                </a:cxn>
                <a:cxn ang="0">
                  <a:pos x="T6" y="T7"/>
                </a:cxn>
                <a:cxn ang="0">
                  <a:pos x="T8" y="T9"/>
                </a:cxn>
              </a:cxnLst>
              <a:rect l="0" t="0" r="r" b="b"/>
              <a:pathLst>
                <a:path w="80" h="316">
                  <a:moveTo>
                    <a:pt x="56" y="316"/>
                  </a:moveTo>
                  <a:lnTo>
                    <a:pt x="0" y="4"/>
                  </a:lnTo>
                  <a:lnTo>
                    <a:pt x="23" y="0"/>
                  </a:lnTo>
                  <a:lnTo>
                    <a:pt x="80" y="312"/>
                  </a:lnTo>
                  <a:lnTo>
                    <a:pt x="56" y="316"/>
                  </a:lnTo>
                  <a:close/>
                </a:path>
              </a:pathLst>
            </a:custGeom>
            <a:solidFill>
              <a:srgbClr val="397E9E">
                <a:lumMod val="50000"/>
              </a:srgbClr>
            </a:solidFill>
            <a:ln>
              <a:noFill/>
            </a:ln>
          </p:spPr>
          <p:txBody>
            <a:bodyPr vert="horz" wrap="square" lIns="121920" tIns="60960" rIns="121920" bIns="60960" numCol="1" anchor="t" anchorCtr="0" compatLnSpc="1"/>
            <a:lstStyle/>
            <a:p>
              <a:pPr marL="0" marR="0" lvl="0" indent="0" defTabSz="6096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srgbClr val="A3C5C4"/>
                </a:solidFill>
                <a:effectLst/>
                <a:uLnTx/>
                <a:uFillTx/>
                <a:cs typeface="+mn-ea"/>
                <a:sym typeface="+mn-lt"/>
              </a:endParaRPr>
            </a:p>
          </p:txBody>
        </p:sp>
        <p:sp>
          <p:nvSpPr>
            <p:cNvPr id="484" name="Freeform 316"/>
            <p:cNvSpPr/>
            <p:nvPr/>
          </p:nvSpPr>
          <p:spPr bwMode="auto">
            <a:xfrm>
              <a:off x="6672663" y="2291069"/>
              <a:ext cx="125647" cy="31530"/>
            </a:xfrm>
            <a:custGeom>
              <a:avLst/>
              <a:gdLst>
                <a:gd name="T0" fmla="*/ 5 w 263"/>
                <a:gd name="T1" fmla="*/ 66 h 66"/>
                <a:gd name="T2" fmla="*/ 0 w 263"/>
                <a:gd name="T3" fmla="*/ 45 h 66"/>
                <a:gd name="T4" fmla="*/ 258 w 263"/>
                <a:gd name="T5" fmla="*/ 0 h 66"/>
                <a:gd name="T6" fmla="*/ 263 w 263"/>
                <a:gd name="T7" fmla="*/ 21 h 66"/>
                <a:gd name="T8" fmla="*/ 5 w 263"/>
                <a:gd name="T9" fmla="*/ 66 h 66"/>
              </a:gdLst>
              <a:ahLst/>
              <a:cxnLst>
                <a:cxn ang="0">
                  <a:pos x="T0" y="T1"/>
                </a:cxn>
                <a:cxn ang="0">
                  <a:pos x="T2" y="T3"/>
                </a:cxn>
                <a:cxn ang="0">
                  <a:pos x="T4" y="T5"/>
                </a:cxn>
                <a:cxn ang="0">
                  <a:pos x="T6" y="T7"/>
                </a:cxn>
                <a:cxn ang="0">
                  <a:pos x="T8" y="T9"/>
                </a:cxn>
              </a:cxnLst>
              <a:rect l="0" t="0" r="r" b="b"/>
              <a:pathLst>
                <a:path w="263" h="66">
                  <a:moveTo>
                    <a:pt x="5" y="66"/>
                  </a:moveTo>
                  <a:lnTo>
                    <a:pt x="0" y="45"/>
                  </a:lnTo>
                  <a:lnTo>
                    <a:pt x="258" y="0"/>
                  </a:lnTo>
                  <a:lnTo>
                    <a:pt x="263" y="21"/>
                  </a:lnTo>
                  <a:lnTo>
                    <a:pt x="5" y="66"/>
                  </a:lnTo>
                  <a:close/>
                </a:path>
              </a:pathLst>
            </a:custGeom>
            <a:solidFill>
              <a:srgbClr val="397E9E">
                <a:lumMod val="50000"/>
              </a:srgbClr>
            </a:solidFill>
            <a:ln>
              <a:noFill/>
            </a:ln>
          </p:spPr>
          <p:txBody>
            <a:bodyPr vert="horz" wrap="square" lIns="121920" tIns="60960" rIns="121920" bIns="60960" numCol="1" anchor="t" anchorCtr="0" compatLnSpc="1"/>
            <a:lstStyle/>
            <a:p>
              <a:pPr marL="0" marR="0" lvl="0" indent="0" defTabSz="6096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srgbClr val="A3C5C4"/>
                </a:solidFill>
                <a:effectLst/>
                <a:uLnTx/>
                <a:uFillTx/>
                <a:cs typeface="+mn-ea"/>
                <a:sym typeface="+mn-lt"/>
              </a:endParaRPr>
            </a:p>
          </p:txBody>
        </p:sp>
        <p:sp>
          <p:nvSpPr>
            <p:cNvPr id="485" name="Freeform 317"/>
            <p:cNvSpPr/>
            <p:nvPr/>
          </p:nvSpPr>
          <p:spPr bwMode="auto">
            <a:xfrm>
              <a:off x="6488729" y="3136678"/>
              <a:ext cx="233618" cy="67840"/>
            </a:xfrm>
            <a:custGeom>
              <a:avLst/>
              <a:gdLst>
                <a:gd name="T0" fmla="*/ 485 w 489"/>
                <a:gd name="T1" fmla="*/ 142 h 142"/>
                <a:gd name="T2" fmla="*/ 0 w 489"/>
                <a:gd name="T3" fmla="*/ 24 h 142"/>
                <a:gd name="T4" fmla="*/ 7 w 489"/>
                <a:gd name="T5" fmla="*/ 0 h 142"/>
                <a:gd name="T6" fmla="*/ 489 w 489"/>
                <a:gd name="T7" fmla="*/ 121 h 142"/>
                <a:gd name="T8" fmla="*/ 485 w 489"/>
                <a:gd name="T9" fmla="*/ 142 h 142"/>
              </a:gdLst>
              <a:ahLst/>
              <a:cxnLst>
                <a:cxn ang="0">
                  <a:pos x="T0" y="T1"/>
                </a:cxn>
                <a:cxn ang="0">
                  <a:pos x="T2" y="T3"/>
                </a:cxn>
                <a:cxn ang="0">
                  <a:pos x="T4" y="T5"/>
                </a:cxn>
                <a:cxn ang="0">
                  <a:pos x="T6" y="T7"/>
                </a:cxn>
                <a:cxn ang="0">
                  <a:pos x="T8" y="T9"/>
                </a:cxn>
              </a:cxnLst>
              <a:rect l="0" t="0" r="r" b="b"/>
              <a:pathLst>
                <a:path w="489" h="142">
                  <a:moveTo>
                    <a:pt x="485" y="142"/>
                  </a:moveTo>
                  <a:lnTo>
                    <a:pt x="0" y="24"/>
                  </a:lnTo>
                  <a:lnTo>
                    <a:pt x="7" y="0"/>
                  </a:lnTo>
                  <a:lnTo>
                    <a:pt x="489" y="121"/>
                  </a:lnTo>
                  <a:lnTo>
                    <a:pt x="485" y="142"/>
                  </a:lnTo>
                  <a:close/>
                </a:path>
              </a:pathLst>
            </a:custGeom>
            <a:solidFill>
              <a:srgbClr val="397E9E">
                <a:lumMod val="50000"/>
              </a:srgbClr>
            </a:solidFill>
            <a:ln>
              <a:noFill/>
            </a:ln>
          </p:spPr>
          <p:txBody>
            <a:bodyPr vert="horz" wrap="square" lIns="121920" tIns="60960" rIns="121920" bIns="60960" numCol="1" anchor="t" anchorCtr="0" compatLnSpc="1"/>
            <a:lstStyle/>
            <a:p>
              <a:pPr marL="0" marR="0" lvl="0" indent="0" defTabSz="6096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srgbClr val="A3C5C4"/>
                </a:solidFill>
                <a:effectLst/>
                <a:uLnTx/>
                <a:uFillTx/>
                <a:cs typeface="+mn-ea"/>
                <a:sym typeface="+mn-lt"/>
              </a:endParaRPr>
            </a:p>
          </p:txBody>
        </p:sp>
        <p:sp>
          <p:nvSpPr>
            <p:cNvPr id="486" name="Freeform 318"/>
            <p:cNvSpPr/>
            <p:nvPr/>
          </p:nvSpPr>
          <p:spPr bwMode="auto">
            <a:xfrm>
              <a:off x="6699893" y="3003864"/>
              <a:ext cx="520743" cy="738593"/>
            </a:xfrm>
            <a:custGeom>
              <a:avLst/>
              <a:gdLst>
                <a:gd name="T0" fmla="*/ 19 w 1090"/>
                <a:gd name="T1" fmla="*/ 1546 h 1546"/>
                <a:gd name="T2" fmla="*/ 0 w 1090"/>
                <a:gd name="T3" fmla="*/ 1534 h 1546"/>
                <a:gd name="T4" fmla="*/ 1071 w 1090"/>
                <a:gd name="T5" fmla="*/ 0 h 1546"/>
                <a:gd name="T6" fmla="*/ 1090 w 1090"/>
                <a:gd name="T7" fmla="*/ 14 h 1546"/>
                <a:gd name="T8" fmla="*/ 19 w 1090"/>
                <a:gd name="T9" fmla="*/ 1546 h 1546"/>
              </a:gdLst>
              <a:ahLst/>
              <a:cxnLst>
                <a:cxn ang="0">
                  <a:pos x="T0" y="T1"/>
                </a:cxn>
                <a:cxn ang="0">
                  <a:pos x="T2" y="T3"/>
                </a:cxn>
                <a:cxn ang="0">
                  <a:pos x="T4" y="T5"/>
                </a:cxn>
                <a:cxn ang="0">
                  <a:pos x="T6" y="T7"/>
                </a:cxn>
                <a:cxn ang="0">
                  <a:pos x="T8" y="T9"/>
                </a:cxn>
              </a:cxnLst>
              <a:rect l="0" t="0" r="r" b="b"/>
              <a:pathLst>
                <a:path w="1090" h="1546">
                  <a:moveTo>
                    <a:pt x="19" y="1546"/>
                  </a:moveTo>
                  <a:lnTo>
                    <a:pt x="0" y="1534"/>
                  </a:lnTo>
                  <a:lnTo>
                    <a:pt x="1071" y="0"/>
                  </a:lnTo>
                  <a:lnTo>
                    <a:pt x="1090" y="14"/>
                  </a:lnTo>
                  <a:lnTo>
                    <a:pt x="19" y="1546"/>
                  </a:lnTo>
                  <a:close/>
                </a:path>
              </a:pathLst>
            </a:custGeom>
            <a:solidFill>
              <a:srgbClr val="397E9E">
                <a:lumMod val="50000"/>
              </a:srgbClr>
            </a:solidFill>
            <a:ln>
              <a:noFill/>
            </a:ln>
          </p:spPr>
          <p:txBody>
            <a:bodyPr vert="horz" wrap="square" lIns="121920" tIns="60960" rIns="121920" bIns="60960" numCol="1" anchor="t" anchorCtr="0" compatLnSpc="1"/>
            <a:lstStyle/>
            <a:p>
              <a:pPr marL="0" marR="0" lvl="0" indent="0" defTabSz="6096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srgbClr val="A3C5C4"/>
                </a:solidFill>
                <a:effectLst/>
                <a:uLnTx/>
                <a:uFillTx/>
                <a:cs typeface="+mn-ea"/>
                <a:sym typeface="+mn-lt"/>
              </a:endParaRPr>
            </a:p>
          </p:txBody>
        </p:sp>
        <p:sp>
          <p:nvSpPr>
            <p:cNvPr id="487" name="Freeform 319"/>
            <p:cNvSpPr/>
            <p:nvPr/>
          </p:nvSpPr>
          <p:spPr bwMode="auto">
            <a:xfrm>
              <a:off x="5338318" y="3687039"/>
              <a:ext cx="253205" cy="539852"/>
            </a:xfrm>
            <a:custGeom>
              <a:avLst/>
              <a:gdLst>
                <a:gd name="T0" fmla="*/ 508 w 530"/>
                <a:gd name="T1" fmla="*/ 1130 h 1130"/>
                <a:gd name="T2" fmla="*/ 0 w 530"/>
                <a:gd name="T3" fmla="*/ 9 h 1130"/>
                <a:gd name="T4" fmla="*/ 21 w 530"/>
                <a:gd name="T5" fmla="*/ 0 h 1130"/>
                <a:gd name="T6" fmla="*/ 530 w 530"/>
                <a:gd name="T7" fmla="*/ 1120 h 1130"/>
                <a:gd name="T8" fmla="*/ 508 w 530"/>
                <a:gd name="T9" fmla="*/ 1130 h 1130"/>
              </a:gdLst>
              <a:ahLst/>
              <a:cxnLst>
                <a:cxn ang="0">
                  <a:pos x="T0" y="T1"/>
                </a:cxn>
                <a:cxn ang="0">
                  <a:pos x="T2" y="T3"/>
                </a:cxn>
                <a:cxn ang="0">
                  <a:pos x="T4" y="T5"/>
                </a:cxn>
                <a:cxn ang="0">
                  <a:pos x="T6" y="T7"/>
                </a:cxn>
                <a:cxn ang="0">
                  <a:pos x="T8" y="T9"/>
                </a:cxn>
              </a:cxnLst>
              <a:rect l="0" t="0" r="r" b="b"/>
              <a:pathLst>
                <a:path w="530" h="1130">
                  <a:moveTo>
                    <a:pt x="508" y="1130"/>
                  </a:moveTo>
                  <a:lnTo>
                    <a:pt x="0" y="9"/>
                  </a:lnTo>
                  <a:lnTo>
                    <a:pt x="21" y="0"/>
                  </a:lnTo>
                  <a:lnTo>
                    <a:pt x="530" y="1120"/>
                  </a:lnTo>
                  <a:lnTo>
                    <a:pt x="508" y="1130"/>
                  </a:lnTo>
                  <a:close/>
                </a:path>
              </a:pathLst>
            </a:custGeom>
            <a:solidFill>
              <a:srgbClr val="397E9E">
                <a:lumMod val="50000"/>
              </a:srgbClr>
            </a:solidFill>
            <a:ln>
              <a:noFill/>
            </a:ln>
          </p:spPr>
          <p:txBody>
            <a:bodyPr vert="horz" wrap="square" lIns="121920" tIns="60960" rIns="121920" bIns="60960" numCol="1" anchor="t" anchorCtr="0" compatLnSpc="1"/>
            <a:lstStyle/>
            <a:p>
              <a:pPr marL="0" marR="0" lvl="0" indent="0" defTabSz="6096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srgbClr val="A3C5C4"/>
                </a:solidFill>
                <a:effectLst/>
                <a:uLnTx/>
                <a:uFillTx/>
                <a:cs typeface="+mn-ea"/>
                <a:sym typeface="+mn-lt"/>
              </a:endParaRPr>
            </a:p>
          </p:txBody>
        </p:sp>
        <p:sp>
          <p:nvSpPr>
            <p:cNvPr id="488" name="Freeform 320"/>
            <p:cNvSpPr/>
            <p:nvPr/>
          </p:nvSpPr>
          <p:spPr bwMode="auto">
            <a:xfrm>
              <a:off x="6632053" y="4054903"/>
              <a:ext cx="56374" cy="334421"/>
            </a:xfrm>
            <a:custGeom>
              <a:avLst/>
              <a:gdLst>
                <a:gd name="T0" fmla="*/ 97 w 118"/>
                <a:gd name="T1" fmla="*/ 700 h 700"/>
                <a:gd name="T2" fmla="*/ 0 w 118"/>
                <a:gd name="T3" fmla="*/ 3 h 700"/>
                <a:gd name="T4" fmla="*/ 24 w 118"/>
                <a:gd name="T5" fmla="*/ 0 h 700"/>
                <a:gd name="T6" fmla="*/ 118 w 118"/>
                <a:gd name="T7" fmla="*/ 698 h 700"/>
                <a:gd name="T8" fmla="*/ 97 w 118"/>
                <a:gd name="T9" fmla="*/ 700 h 700"/>
              </a:gdLst>
              <a:ahLst/>
              <a:cxnLst>
                <a:cxn ang="0">
                  <a:pos x="T0" y="T1"/>
                </a:cxn>
                <a:cxn ang="0">
                  <a:pos x="T2" y="T3"/>
                </a:cxn>
                <a:cxn ang="0">
                  <a:pos x="T4" y="T5"/>
                </a:cxn>
                <a:cxn ang="0">
                  <a:pos x="T6" y="T7"/>
                </a:cxn>
                <a:cxn ang="0">
                  <a:pos x="T8" y="T9"/>
                </a:cxn>
              </a:cxnLst>
              <a:rect l="0" t="0" r="r" b="b"/>
              <a:pathLst>
                <a:path w="118" h="700">
                  <a:moveTo>
                    <a:pt x="97" y="700"/>
                  </a:moveTo>
                  <a:lnTo>
                    <a:pt x="0" y="3"/>
                  </a:lnTo>
                  <a:lnTo>
                    <a:pt x="24" y="0"/>
                  </a:lnTo>
                  <a:lnTo>
                    <a:pt x="118" y="698"/>
                  </a:lnTo>
                  <a:lnTo>
                    <a:pt x="97" y="700"/>
                  </a:lnTo>
                  <a:close/>
                </a:path>
              </a:pathLst>
            </a:custGeom>
            <a:solidFill>
              <a:srgbClr val="397E9E">
                <a:lumMod val="50000"/>
              </a:srgbClr>
            </a:solidFill>
            <a:ln>
              <a:noFill/>
            </a:ln>
          </p:spPr>
          <p:txBody>
            <a:bodyPr vert="horz" wrap="square" lIns="121920" tIns="60960" rIns="121920" bIns="60960" numCol="1" anchor="t" anchorCtr="0" compatLnSpc="1"/>
            <a:lstStyle/>
            <a:p>
              <a:pPr marL="0" marR="0" lvl="0" indent="0" defTabSz="6096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srgbClr val="A3C5C4"/>
                </a:solidFill>
                <a:effectLst/>
                <a:uLnTx/>
                <a:uFillTx/>
                <a:cs typeface="+mn-ea"/>
                <a:sym typeface="+mn-lt"/>
              </a:endParaRPr>
            </a:p>
          </p:txBody>
        </p:sp>
        <p:sp>
          <p:nvSpPr>
            <p:cNvPr id="489" name="Freeform 321"/>
            <p:cNvSpPr/>
            <p:nvPr/>
          </p:nvSpPr>
          <p:spPr bwMode="auto">
            <a:xfrm>
              <a:off x="5739148" y="4628674"/>
              <a:ext cx="612470" cy="177244"/>
            </a:xfrm>
            <a:custGeom>
              <a:avLst/>
              <a:gdLst>
                <a:gd name="T0" fmla="*/ 5 w 1282"/>
                <a:gd name="T1" fmla="*/ 371 h 371"/>
                <a:gd name="T2" fmla="*/ 0 w 1282"/>
                <a:gd name="T3" fmla="*/ 348 h 371"/>
                <a:gd name="T4" fmla="*/ 1275 w 1282"/>
                <a:gd name="T5" fmla="*/ 0 h 371"/>
                <a:gd name="T6" fmla="*/ 1282 w 1282"/>
                <a:gd name="T7" fmla="*/ 22 h 371"/>
                <a:gd name="T8" fmla="*/ 5 w 1282"/>
                <a:gd name="T9" fmla="*/ 371 h 371"/>
              </a:gdLst>
              <a:ahLst/>
              <a:cxnLst>
                <a:cxn ang="0">
                  <a:pos x="T0" y="T1"/>
                </a:cxn>
                <a:cxn ang="0">
                  <a:pos x="T2" y="T3"/>
                </a:cxn>
                <a:cxn ang="0">
                  <a:pos x="T4" y="T5"/>
                </a:cxn>
                <a:cxn ang="0">
                  <a:pos x="T6" y="T7"/>
                </a:cxn>
                <a:cxn ang="0">
                  <a:pos x="T8" y="T9"/>
                </a:cxn>
              </a:cxnLst>
              <a:rect l="0" t="0" r="r" b="b"/>
              <a:pathLst>
                <a:path w="1282" h="371">
                  <a:moveTo>
                    <a:pt x="5" y="371"/>
                  </a:moveTo>
                  <a:lnTo>
                    <a:pt x="0" y="348"/>
                  </a:lnTo>
                  <a:lnTo>
                    <a:pt x="1275" y="0"/>
                  </a:lnTo>
                  <a:lnTo>
                    <a:pt x="1282" y="22"/>
                  </a:lnTo>
                  <a:lnTo>
                    <a:pt x="5" y="371"/>
                  </a:lnTo>
                  <a:close/>
                </a:path>
              </a:pathLst>
            </a:custGeom>
            <a:solidFill>
              <a:srgbClr val="397E9E">
                <a:lumMod val="50000"/>
              </a:srgbClr>
            </a:solidFill>
            <a:ln>
              <a:noFill/>
            </a:ln>
          </p:spPr>
          <p:txBody>
            <a:bodyPr vert="horz" wrap="square" lIns="121920" tIns="60960" rIns="121920" bIns="60960" numCol="1" anchor="t" anchorCtr="0" compatLnSpc="1"/>
            <a:lstStyle/>
            <a:p>
              <a:pPr marL="0" marR="0" lvl="0" indent="0" defTabSz="6096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srgbClr val="A3C5C4"/>
                </a:solidFill>
                <a:effectLst/>
                <a:uLnTx/>
                <a:uFillTx/>
                <a:cs typeface="+mn-ea"/>
                <a:sym typeface="+mn-lt"/>
              </a:endParaRPr>
            </a:p>
          </p:txBody>
        </p:sp>
        <p:sp>
          <p:nvSpPr>
            <p:cNvPr id="490" name="Freeform 322"/>
            <p:cNvSpPr/>
            <p:nvPr/>
          </p:nvSpPr>
          <p:spPr bwMode="auto">
            <a:xfrm>
              <a:off x="5741536" y="4794929"/>
              <a:ext cx="191099" cy="258460"/>
            </a:xfrm>
            <a:custGeom>
              <a:avLst/>
              <a:gdLst>
                <a:gd name="T0" fmla="*/ 383 w 400"/>
                <a:gd name="T1" fmla="*/ 541 h 541"/>
                <a:gd name="T2" fmla="*/ 0 w 400"/>
                <a:gd name="T3" fmla="*/ 14 h 541"/>
                <a:gd name="T4" fmla="*/ 17 w 400"/>
                <a:gd name="T5" fmla="*/ 0 h 541"/>
                <a:gd name="T6" fmla="*/ 400 w 400"/>
                <a:gd name="T7" fmla="*/ 527 h 541"/>
                <a:gd name="T8" fmla="*/ 383 w 400"/>
                <a:gd name="T9" fmla="*/ 541 h 541"/>
              </a:gdLst>
              <a:ahLst/>
              <a:cxnLst>
                <a:cxn ang="0">
                  <a:pos x="T0" y="T1"/>
                </a:cxn>
                <a:cxn ang="0">
                  <a:pos x="T2" y="T3"/>
                </a:cxn>
                <a:cxn ang="0">
                  <a:pos x="T4" y="T5"/>
                </a:cxn>
                <a:cxn ang="0">
                  <a:pos x="T6" y="T7"/>
                </a:cxn>
                <a:cxn ang="0">
                  <a:pos x="T8" y="T9"/>
                </a:cxn>
              </a:cxnLst>
              <a:rect l="0" t="0" r="r" b="b"/>
              <a:pathLst>
                <a:path w="400" h="541">
                  <a:moveTo>
                    <a:pt x="383" y="541"/>
                  </a:moveTo>
                  <a:lnTo>
                    <a:pt x="0" y="14"/>
                  </a:lnTo>
                  <a:lnTo>
                    <a:pt x="17" y="0"/>
                  </a:lnTo>
                  <a:lnTo>
                    <a:pt x="400" y="527"/>
                  </a:lnTo>
                  <a:lnTo>
                    <a:pt x="383" y="541"/>
                  </a:lnTo>
                  <a:close/>
                </a:path>
              </a:pathLst>
            </a:custGeom>
            <a:solidFill>
              <a:srgbClr val="397E9E">
                <a:lumMod val="50000"/>
              </a:srgbClr>
            </a:solidFill>
            <a:ln>
              <a:noFill/>
            </a:ln>
          </p:spPr>
          <p:txBody>
            <a:bodyPr vert="horz" wrap="square" lIns="121920" tIns="60960" rIns="121920" bIns="60960" numCol="1" anchor="t" anchorCtr="0" compatLnSpc="1"/>
            <a:lstStyle/>
            <a:p>
              <a:pPr marL="0" marR="0" lvl="0" indent="0" defTabSz="6096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srgbClr val="A3C5C4"/>
                </a:solidFill>
                <a:effectLst/>
                <a:uLnTx/>
                <a:uFillTx/>
                <a:cs typeface="+mn-ea"/>
                <a:sym typeface="+mn-lt"/>
              </a:endParaRPr>
            </a:p>
          </p:txBody>
        </p:sp>
        <p:sp>
          <p:nvSpPr>
            <p:cNvPr id="491" name="Freeform 323"/>
            <p:cNvSpPr/>
            <p:nvPr/>
          </p:nvSpPr>
          <p:spPr bwMode="auto">
            <a:xfrm>
              <a:off x="6349706" y="4594754"/>
              <a:ext cx="326300" cy="42042"/>
            </a:xfrm>
            <a:custGeom>
              <a:avLst/>
              <a:gdLst>
                <a:gd name="T0" fmla="*/ 2 w 683"/>
                <a:gd name="T1" fmla="*/ 88 h 88"/>
                <a:gd name="T2" fmla="*/ 0 w 683"/>
                <a:gd name="T3" fmla="*/ 67 h 88"/>
                <a:gd name="T4" fmla="*/ 681 w 683"/>
                <a:gd name="T5" fmla="*/ 0 h 88"/>
                <a:gd name="T6" fmla="*/ 683 w 683"/>
                <a:gd name="T7" fmla="*/ 24 h 88"/>
                <a:gd name="T8" fmla="*/ 2 w 683"/>
                <a:gd name="T9" fmla="*/ 88 h 88"/>
              </a:gdLst>
              <a:ahLst/>
              <a:cxnLst>
                <a:cxn ang="0">
                  <a:pos x="T0" y="T1"/>
                </a:cxn>
                <a:cxn ang="0">
                  <a:pos x="T2" y="T3"/>
                </a:cxn>
                <a:cxn ang="0">
                  <a:pos x="T4" y="T5"/>
                </a:cxn>
                <a:cxn ang="0">
                  <a:pos x="T6" y="T7"/>
                </a:cxn>
                <a:cxn ang="0">
                  <a:pos x="T8" y="T9"/>
                </a:cxn>
              </a:cxnLst>
              <a:rect l="0" t="0" r="r" b="b"/>
              <a:pathLst>
                <a:path w="683" h="88">
                  <a:moveTo>
                    <a:pt x="2" y="88"/>
                  </a:moveTo>
                  <a:lnTo>
                    <a:pt x="0" y="67"/>
                  </a:lnTo>
                  <a:lnTo>
                    <a:pt x="681" y="0"/>
                  </a:lnTo>
                  <a:lnTo>
                    <a:pt x="683" y="24"/>
                  </a:lnTo>
                  <a:lnTo>
                    <a:pt x="2" y="88"/>
                  </a:lnTo>
                  <a:close/>
                </a:path>
              </a:pathLst>
            </a:custGeom>
            <a:solidFill>
              <a:srgbClr val="397E9E">
                <a:lumMod val="50000"/>
              </a:srgbClr>
            </a:solidFill>
            <a:ln>
              <a:noFill/>
            </a:ln>
          </p:spPr>
          <p:txBody>
            <a:bodyPr vert="horz" wrap="square" lIns="121920" tIns="60960" rIns="121920" bIns="60960" numCol="1" anchor="t" anchorCtr="0" compatLnSpc="1"/>
            <a:lstStyle/>
            <a:p>
              <a:pPr marL="0" marR="0" lvl="0" indent="0" defTabSz="6096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srgbClr val="A3C5C4"/>
                </a:solidFill>
                <a:effectLst/>
                <a:uLnTx/>
                <a:uFillTx/>
                <a:cs typeface="+mn-ea"/>
                <a:sym typeface="+mn-lt"/>
              </a:endParaRPr>
            </a:p>
          </p:txBody>
        </p:sp>
        <p:sp>
          <p:nvSpPr>
            <p:cNvPr id="492" name="Freeform 324"/>
            <p:cNvSpPr/>
            <p:nvPr/>
          </p:nvSpPr>
          <p:spPr bwMode="auto">
            <a:xfrm>
              <a:off x="5877217" y="4457164"/>
              <a:ext cx="355921" cy="521698"/>
            </a:xfrm>
            <a:custGeom>
              <a:avLst/>
              <a:gdLst>
                <a:gd name="T0" fmla="*/ 726 w 745"/>
                <a:gd name="T1" fmla="*/ 1092 h 1092"/>
                <a:gd name="T2" fmla="*/ 0 w 745"/>
                <a:gd name="T3" fmla="*/ 12 h 1092"/>
                <a:gd name="T4" fmla="*/ 17 w 745"/>
                <a:gd name="T5" fmla="*/ 0 h 1092"/>
                <a:gd name="T6" fmla="*/ 745 w 745"/>
                <a:gd name="T7" fmla="*/ 1080 h 1092"/>
                <a:gd name="T8" fmla="*/ 726 w 745"/>
                <a:gd name="T9" fmla="*/ 1092 h 1092"/>
              </a:gdLst>
              <a:ahLst/>
              <a:cxnLst>
                <a:cxn ang="0">
                  <a:pos x="T0" y="T1"/>
                </a:cxn>
                <a:cxn ang="0">
                  <a:pos x="T2" y="T3"/>
                </a:cxn>
                <a:cxn ang="0">
                  <a:pos x="T4" y="T5"/>
                </a:cxn>
                <a:cxn ang="0">
                  <a:pos x="T6" y="T7"/>
                </a:cxn>
                <a:cxn ang="0">
                  <a:pos x="T8" y="T9"/>
                </a:cxn>
              </a:cxnLst>
              <a:rect l="0" t="0" r="r" b="b"/>
              <a:pathLst>
                <a:path w="745" h="1092">
                  <a:moveTo>
                    <a:pt x="726" y="1092"/>
                  </a:moveTo>
                  <a:lnTo>
                    <a:pt x="0" y="12"/>
                  </a:lnTo>
                  <a:lnTo>
                    <a:pt x="17" y="0"/>
                  </a:lnTo>
                  <a:lnTo>
                    <a:pt x="745" y="1080"/>
                  </a:lnTo>
                  <a:lnTo>
                    <a:pt x="726" y="1092"/>
                  </a:lnTo>
                  <a:close/>
                </a:path>
              </a:pathLst>
            </a:custGeom>
            <a:solidFill>
              <a:srgbClr val="397E9E">
                <a:lumMod val="50000"/>
              </a:srgbClr>
            </a:solidFill>
            <a:ln>
              <a:noFill/>
            </a:ln>
          </p:spPr>
          <p:txBody>
            <a:bodyPr vert="horz" wrap="square" lIns="121920" tIns="60960" rIns="121920" bIns="60960" numCol="1" anchor="t" anchorCtr="0" compatLnSpc="1"/>
            <a:lstStyle/>
            <a:p>
              <a:pPr marL="0" marR="0" lvl="0" indent="0" defTabSz="6096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srgbClr val="A3C5C4"/>
                </a:solidFill>
                <a:effectLst/>
                <a:uLnTx/>
                <a:uFillTx/>
                <a:cs typeface="+mn-ea"/>
                <a:sym typeface="+mn-lt"/>
              </a:endParaRPr>
            </a:p>
          </p:txBody>
        </p:sp>
        <p:sp>
          <p:nvSpPr>
            <p:cNvPr id="493" name="Freeform 325"/>
            <p:cNvSpPr/>
            <p:nvPr/>
          </p:nvSpPr>
          <p:spPr bwMode="auto">
            <a:xfrm>
              <a:off x="6043472" y="3533205"/>
              <a:ext cx="250817" cy="266581"/>
            </a:xfrm>
            <a:custGeom>
              <a:avLst/>
              <a:gdLst>
                <a:gd name="T0" fmla="*/ 508 w 525"/>
                <a:gd name="T1" fmla="*/ 558 h 558"/>
                <a:gd name="T2" fmla="*/ 0 w 525"/>
                <a:gd name="T3" fmla="*/ 17 h 558"/>
                <a:gd name="T4" fmla="*/ 16 w 525"/>
                <a:gd name="T5" fmla="*/ 0 h 558"/>
                <a:gd name="T6" fmla="*/ 525 w 525"/>
                <a:gd name="T7" fmla="*/ 544 h 558"/>
                <a:gd name="T8" fmla="*/ 508 w 525"/>
                <a:gd name="T9" fmla="*/ 558 h 558"/>
              </a:gdLst>
              <a:ahLst/>
              <a:cxnLst>
                <a:cxn ang="0">
                  <a:pos x="T0" y="T1"/>
                </a:cxn>
                <a:cxn ang="0">
                  <a:pos x="T2" y="T3"/>
                </a:cxn>
                <a:cxn ang="0">
                  <a:pos x="T4" y="T5"/>
                </a:cxn>
                <a:cxn ang="0">
                  <a:pos x="T6" y="T7"/>
                </a:cxn>
                <a:cxn ang="0">
                  <a:pos x="T8" y="T9"/>
                </a:cxn>
              </a:cxnLst>
              <a:rect l="0" t="0" r="r" b="b"/>
              <a:pathLst>
                <a:path w="525" h="558">
                  <a:moveTo>
                    <a:pt x="508" y="558"/>
                  </a:moveTo>
                  <a:lnTo>
                    <a:pt x="0" y="17"/>
                  </a:lnTo>
                  <a:lnTo>
                    <a:pt x="16" y="0"/>
                  </a:lnTo>
                  <a:lnTo>
                    <a:pt x="525" y="544"/>
                  </a:lnTo>
                  <a:lnTo>
                    <a:pt x="508" y="558"/>
                  </a:lnTo>
                  <a:close/>
                </a:path>
              </a:pathLst>
            </a:custGeom>
            <a:solidFill>
              <a:srgbClr val="397E9E">
                <a:lumMod val="50000"/>
              </a:srgbClr>
            </a:solidFill>
            <a:ln>
              <a:noFill/>
            </a:ln>
          </p:spPr>
          <p:txBody>
            <a:bodyPr vert="horz" wrap="square" lIns="121920" tIns="60960" rIns="121920" bIns="60960" numCol="1" anchor="t" anchorCtr="0" compatLnSpc="1"/>
            <a:lstStyle/>
            <a:p>
              <a:pPr marL="0" marR="0" lvl="0" indent="0" defTabSz="6096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srgbClr val="A3C5C4"/>
                </a:solidFill>
                <a:effectLst/>
                <a:uLnTx/>
                <a:uFillTx/>
                <a:cs typeface="+mn-ea"/>
                <a:sym typeface="+mn-lt"/>
              </a:endParaRPr>
            </a:p>
          </p:txBody>
        </p:sp>
        <p:sp>
          <p:nvSpPr>
            <p:cNvPr id="494" name="Freeform 326"/>
            <p:cNvSpPr/>
            <p:nvPr/>
          </p:nvSpPr>
          <p:spPr bwMode="auto">
            <a:xfrm>
              <a:off x="5583402" y="4237880"/>
              <a:ext cx="85994" cy="257504"/>
            </a:xfrm>
            <a:custGeom>
              <a:avLst/>
              <a:gdLst>
                <a:gd name="T0" fmla="*/ 159 w 180"/>
                <a:gd name="T1" fmla="*/ 539 h 539"/>
                <a:gd name="T2" fmla="*/ 0 w 180"/>
                <a:gd name="T3" fmla="*/ 5 h 539"/>
                <a:gd name="T4" fmla="*/ 21 w 180"/>
                <a:gd name="T5" fmla="*/ 0 h 539"/>
                <a:gd name="T6" fmla="*/ 180 w 180"/>
                <a:gd name="T7" fmla="*/ 532 h 539"/>
                <a:gd name="T8" fmla="*/ 159 w 180"/>
                <a:gd name="T9" fmla="*/ 539 h 539"/>
              </a:gdLst>
              <a:ahLst/>
              <a:cxnLst>
                <a:cxn ang="0">
                  <a:pos x="T0" y="T1"/>
                </a:cxn>
                <a:cxn ang="0">
                  <a:pos x="T2" y="T3"/>
                </a:cxn>
                <a:cxn ang="0">
                  <a:pos x="T4" y="T5"/>
                </a:cxn>
                <a:cxn ang="0">
                  <a:pos x="T6" y="T7"/>
                </a:cxn>
                <a:cxn ang="0">
                  <a:pos x="T8" y="T9"/>
                </a:cxn>
              </a:cxnLst>
              <a:rect l="0" t="0" r="r" b="b"/>
              <a:pathLst>
                <a:path w="180" h="539">
                  <a:moveTo>
                    <a:pt x="159" y="539"/>
                  </a:moveTo>
                  <a:lnTo>
                    <a:pt x="0" y="5"/>
                  </a:lnTo>
                  <a:lnTo>
                    <a:pt x="21" y="0"/>
                  </a:lnTo>
                  <a:lnTo>
                    <a:pt x="180" y="532"/>
                  </a:lnTo>
                  <a:lnTo>
                    <a:pt x="159" y="539"/>
                  </a:lnTo>
                  <a:close/>
                </a:path>
              </a:pathLst>
            </a:custGeom>
            <a:solidFill>
              <a:srgbClr val="397E9E">
                <a:lumMod val="50000"/>
              </a:srgbClr>
            </a:solidFill>
            <a:ln>
              <a:noFill/>
            </a:ln>
          </p:spPr>
          <p:txBody>
            <a:bodyPr vert="horz" wrap="square" lIns="121920" tIns="60960" rIns="121920" bIns="60960" numCol="1" anchor="t" anchorCtr="0" compatLnSpc="1"/>
            <a:lstStyle/>
            <a:p>
              <a:pPr marL="0" marR="0" lvl="0" indent="0" defTabSz="6096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srgbClr val="A3C5C4"/>
                </a:solidFill>
                <a:effectLst/>
                <a:uLnTx/>
                <a:uFillTx/>
                <a:cs typeface="+mn-ea"/>
                <a:sym typeface="+mn-lt"/>
              </a:endParaRPr>
            </a:p>
          </p:txBody>
        </p:sp>
        <p:sp>
          <p:nvSpPr>
            <p:cNvPr id="495" name="Freeform 327"/>
            <p:cNvSpPr/>
            <p:nvPr/>
          </p:nvSpPr>
          <p:spPr bwMode="auto">
            <a:xfrm>
              <a:off x="6343018" y="4633453"/>
              <a:ext cx="206386" cy="362609"/>
            </a:xfrm>
            <a:custGeom>
              <a:avLst/>
              <a:gdLst>
                <a:gd name="T0" fmla="*/ 413 w 432"/>
                <a:gd name="T1" fmla="*/ 759 h 759"/>
                <a:gd name="T2" fmla="*/ 0 w 432"/>
                <a:gd name="T3" fmla="*/ 12 h 759"/>
                <a:gd name="T4" fmla="*/ 18 w 432"/>
                <a:gd name="T5" fmla="*/ 0 h 759"/>
                <a:gd name="T6" fmla="*/ 432 w 432"/>
                <a:gd name="T7" fmla="*/ 747 h 759"/>
                <a:gd name="T8" fmla="*/ 413 w 432"/>
                <a:gd name="T9" fmla="*/ 759 h 759"/>
              </a:gdLst>
              <a:ahLst/>
              <a:cxnLst>
                <a:cxn ang="0">
                  <a:pos x="T0" y="T1"/>
                </a:cxn>
                <a:cxn ang="0">
                  <a:pos x="T2" y="T3"/>
                </a:cxn>
                <a:cxn ang="0">
                  <a:pos x="T4" y="T5"/>
                </a:cxn>
                <a:cxn ang="0">
                  <a:pos x="T6" y="T7"/>
                </a:cxn>
                <a:cxn ang="0">
                  <a:pos x="T8" y="T9"/>
                </a:cxn>
              </a:cxnLst>
              <a:rect l="0" t="0" r="r" b="b"/>
              <a:pathLst>
                <a:path w="432" h="759">
                  <a:moveTo>
                    <a:pt x="413" y="759"/>
                  </a:moveTo>
                  <a:lnTo>
                    <a:pt x="0" y="12"/>
                  </a:lnTo>
                  <a:lnTo>
                    <a:pt x="18" y="0"/>
                  </a:lnTo>
                  <a:lnTo>
                    <a:pt x="432" y="747"/>
                  </a:lnTo>
                  <a:lnTo>
                    <a:pt x="413" y="759"/>
                  </a:lnTo>
                  <a:close/>
                </a:path>
              </a:pathLst>
            </a:custGeom>
            <a:solidFill>
              <a:srgbClr val="397E9E">
                <a:lumMod val="50000"/>
              </a:srgbClr>
            </a:solidFill>
            <a:ln>
              <a:noFill/>
            </a:ln>
          </p:spPr>
          <p:txBody>
            <a:bodyPr vert="horz" wrap="square" lIns="121920" tIns="60960" rIns="121920" bIns="60960" numCol="1" anchor="t" anchorCtr="0" compatLnSpc="1"/>
            <a:lstStyle/>
            <a:p>
              <a:pPr marL="0" marR="0" lvl="0" indent="0" defTabSz="6096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srgbClr val="A3C5C4"/>
                </a:solidFill>
                <a:effectLst/>
                <a:uLnTx/>
                <a:uFillTx/>
                <a:cs typeface="+mn-ea"/>
                <a:sym typeface="+mn-lt"/>
              </a:endParaRPr>
            </a:p>
          </p:txBody>
        </p:sp>
        <p:sp>
          <p:nvSpPr>
            <p:cNvPr id="496" name="Freeform 328"/>
            <p:cNvSpPr/>
            <p:nvPr/>
          </p:nvSpPr>
          <p:spPr bwMode="auto">
            <a:xfrm>
              <a:off x="6420889" y="4052992"/>
              <a:ext cx="217852" cy="39175"/>
            </a:xfrm>
            <a:custGeom>
              <a:avLst/>
              <a:gdLst>
                <a:gd name="T0" fmla="*/ 2 w 456"/>
                <a:gd name="T1" fmla="*/ 82 h 82"/>
                <a:gd name="T2" fmla="*/ 0 w 456"/>
                <a:gd name="T3" fmla="*/ 59 h 82"/>
                <a:gd name="T4" fmla="*/ 454 w 456"/>
                <a:gd name="T5" fmla="*/ 0 h 82"/>
                <a:gd name="T6" fmla="*/ 456 w 456"/>
                <a:gd name="T7" fmla="*/ 23 h 82"/>
                <a:gd name="T8" fmla="*/ 2 w 456"/>
                <a:gd name="T9" fmla="*/ 82 h 82"/>
              </a:gdLst>
              <a:ahLst/>
              <a:cxnLst>
                <a:cxn ang="0">
                  <a:pos x="T0" y="T1"/>
                </a:cxn>
                <a:cxn ang="0">
                  <a:pos x="T2" y="T3"/>
                </a:cxn>
                <a:cxn ang="0">
                  <a:pos x="T4" y="T5"/>
                </a:cxn>
                <a:cxn ang="0">
                  <a:pos x="T6" y="T7"/>
                </a:cxn>
                <a:cxn ang="0">
                  <a:pos x="T8" y="T9"/>
                </a:cxn>
              </a:cxnLst>
              <a:rect l="0" t="0" r="r" b="b"/>
              <a:pathLst>
                <a:path w="456" h="82">
                  <a:moveTo>
                    <a:pt x="2" y="82"/>
                  </a:moveTo>
                  <a:lnTo>
                    <a:pt x="0" y="59"/>
                  </a:lnTo>
                  <a:lnTo>
                    <a:pt x="454" y="0"/>
                  </a:lnTo>
                  <a:lnTo>
                    <a:pt x="456" y="23"/>
                  </a:lnTo>
                  <a:lnTo>
                    <a:pt x="2" y="82"/>
                  </a:lnTo>
                  <a:close/>
                </a:path>
              </a:pathLst>
            </a:custGeom>
            <a:solidFill>
              <a:srgbClr val="397E9E">
                <a:lumMod val="50000"/>
              </a:srgbClr>
            </a:solidFill>
            <a:ln>
              <a:noFill/>
            </a:ln>
          </p:spPr>
          <p:txBody>
            <a:bodyPr vert="horz" wrap="square" lIns="121920" tIns="60960" rIns="121920" bIns="60960" numCol="1" anchor="t" anchorCtr="0" compatLnSpc="1"/>
            <a:lstStyle/>
            <a:p>
              <a:pPr marL="0" marR="0" lvl="0" indent="0" defTabSz="6096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srgbClr val="A3C5C4"/>
                </a:solidFill>
                <a:effectLst/>
                <a:uLnTx/>
                <a:uFillTx/>
                <a:cs typeface="+mn-ea"/>
                <a:sym typeface="+mn-lt"/>
              </a:endParaRPr>
            </a:p>
          </p:txBody>
        </p:sp>
        <p:sp>
          <p:nvSpPr>
            <p:cNvPr id="497" name="Freeform 329"/>
            <p:cNvSpPr/>
            <p:nvPr/>
          </p:nvSpPr>
          <p:spPr bwMode="auto">
            <a:xfrm>
              <a:off x="6636831" y="3936422"/>
              <a:ext cx="399873" cy="126602"/>
            </a:xfrm>
            <a:custGeom>
              <a:avLst/>
              <a:gdLst>
                <a:gd name="T0" fmla="*/ 7 w 837"/>
                <a:gd name="T1" fmla="*/ 265 h 265"/>
                <a:gd name="T2" fmla="*/ 0 w 837"/>
                <a:gd name="T3" fmla="*/ 244 h 265"/>
                <a:gd name="T4" fmla="*/ 832 w 837"/>
                <a:gd name="T5" fmla="*/ 0 h 265"/>
                <a:gd name="T6" fmla="*/ 837 w 837"/>
                <a:gd name="T7" fmla="*/ 21 h 265"/>
                <a:gd name="T8" fmla="*/ 7 w 837"/>
                <a:gd name="T9" fmla="*/ 265 h 265"/>
              </a:gdLst>
              <a:ahLst/>
              <a:cxnLst>
                <a:cxn ang="0">
                  <a:pos x="T0" y="T1"/>
                </a:cxn>
                <a:cxn ang="0">
                  <a:pos x="T2" y="T3"/>
                </a:cxn>
                <a:cxn ang="0">
                  <a:pos x="T4" y="T5"/>
                </a:cxn>
                <a:cxn ang="0">
                  <a:pos x="T6" y="T7"/>
                </a:cxn>
                <a:cxn ang="0">
                  <a:pos x="T8" y="T9"/>
                </a:cxn>
              </a:cxnLst>
              <a:rect l="0" t="0" r="r" b="b"/>
              <a:pathLst>
                <a:path w="837" h="265">
                  <a:moveTo>
                    <a:pt x="7" y="265"/>
                  </a:moveTo>
                  <a:lnTo>
                    <a:pt x="0" y="244"/>
                  </a:lnTo>
                  <a:lnTo>
                    <a:pt x="832" y="0"/>
                  </a:lnTo>
                  <a:lnTo>
                    <a:pt x="837" y="21"/>
                  </a:lnTo>
                  <a:lnTo>
                    <a:pt x="7" y="265"/>
                  </a:lnTo>
                  <a:close/>
                </a:path>
              </a:pathLst>
            </a:custGeom>
            <a:solidFill>
              <a:srgbClr val="397E9E">
                <a:lumMod val="50000"/>
              </a:srgbClr>
            </a:solidFill>
            <a:ln>
              <a:noFill/>
            </a:ln>
          </p:spPr>
          <p:txBody>
            <a:bodyPr vert="horz" wrap="square" lIns="121920" tIns="60960" rIns="121920" bIns="60960" numCol="1" anchor="t" anchorCtr="0" compatLnSpc="1"/>
            <a:lstStyle/>
            <a:p>
              <a:pPr marL="0" marR="0" lvl="0" indent="0" defTabSz="6096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srgbClr val="A3C5C4"/>
                </a:solidFill>
                <a:effectLst/>
                <a:uLnTx/>
                <a:uFillTx/>
                <a:cs typeface="+mn-ea"/>
                <a:sym typeface="+mn-lt"/>
              </a:endParaRPr>
            </a:p>
          </p:txBody>
        </p:sp>
        <p:sp>
          <p:nvSpPr>
            <p:cNvPr id="498" name="Freeform 330"/>
            <p:cNvSpPr/>
            <p:nvPr/>
          </p:nvSpPr>
          <p:spPr bwMode="auto">
            <a:xfrm>
              <a:off x="5353130" y="2233261"/>
              <a:ext cx="171510" cy="216896"/>
            </a:xfrm>
            <a:custGeom>
              <a:avLst/>
              <a:gdLst>
                <a:gd name="T0" fmla="*/ 342 w 359"/>
                <a:gd name="T1" fmla="*/ 454 h 454"/>
                <a:gd name="T2" fmla="*/ 0 w 359"/>
                <a:gd name="T3" fmla="*/ 15 h 454"/>
                <a:gd name="T4" fmla="*/ 18 w 359"/>
                <a:gd name="T5" fmla="*/ 0 h 454"/>
                <a:gd name="T6" fmla="*/ 359 w 359"/>
                <a:gd name="T7" fmla="*/ 440 h 454"/>
                <a:gd name="T8" fmla="*/ 342 w 359"/>
                <a:gd name="T9" fmla="*/ 454 h 454"/>
              </a:gdLst>
              <a:ahLst/>
              <a:cxnLst>
                <a:cxn ang="0">
                  <a:pos x="T0" y="T1"/>
                </a:cxn>
                <a:cxn ang="0">
                  <a:pos x="T2" y="T3"/>
                </a:cxn>
                <a:cxn ang="0">
                  <a:pos x="T4" y="T5"/>
                </a:cxn>
                <a:cxn ang="0">
                  <a:pos x="T6" y="T7"/>
                </a:cxn>
                <a:cxn ang="0">
                  <a:pos x="T8" y="T9"/>
                </a:cxn>
              </a:cxnLst>
              <a:rect l="0" t="0" r="r" b="b"/>
              <a:pathLst>
                <a:path w="359" h="454">
                  <a:moveTo>
                    <a:pt x="342" y="454"/>
                  </a:moveTo>
                  <a:lnTo>
                    <a:pt x="0" y="15"/>
                  </a:lnTo>
                  <a:lnTo>
                    <a:pt x="18" y="0"/>
                  </a:lnTo>
                  <a:lnTo>
                    <a:pt x="359" y="440"/>
                  </a:lnTo>
                  <a:lnTo>
                    <a:pt x="342" y="454"/>
                  </a:lnTo>
                  <a:close/>
                </a:path>
              </a:pathLst>
            </a:custGeom>
            <a:solidFill>
              <a:srgbClr val="397E9E">
                <a:lumMod val="50000"/>
              </a:srgbClr>
            </a:solidFill>
            <a:ln>
              <a:noFill/>
            </a:ln>
          </p:spPr>
          <p:txBody>
            <a:bodyPr vert="horz" wrap="square" lIns="121920" tIns="60960" rIns="121920" bIns="60960" numCol="1" anchor="t" anchorCtr="0" compatLnSpc="1"/>
            <a:lstStyle/>
            <a:p>
              <a:pPr marL="0" marR="0" lvl="0" indent="0" defTabSz="6096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srgbClr val="A3C5C4"/>
                </a:solidFill>
                <a:effectLst/>
                <a:uLnTx/>
                <a:uFillTx/>
                <a:cs typeface="+mn-ea"/>
                <a:sym typeface="+mn-lt"/>
              </a:endParaRPr>
            </a:p>
          </p:txBody>
        </p:sp>
        <p:sp>
          <p:nvSpPr>
            <p:cNvPr id="499" name="Freeform 331"/>
            <p:cNvSpPr/>
            <p:nvPr/>
          </p:nvSpPr>
          <p:spPr bwMode="auto">
            <a:xfrm>
              <a:off x="4869172" y="3224105"/>
              <a:ext cx="228361" cy="22454"/>
            </a:xfrm>
            <a:custGeom>
              <a:avLst/>
              <a:gdLst>
                <a:gd name="T0" fmla="*/ 476 w 478"/>
                <a:gd name="T1" fmla="*/ 47 h 47"/>
                <a:gd name="T2" fmla="*/ 0 w 478"/>
                <a:gd name="T3" fmla="*/ 23 h 47"/>
                <a:gd name="T4" fmla="*/ 0 w 478"/>
                <a:gd name="T5" fmla="*/ 0 h 47"/>
                <a:gd name="T6" fmla="*/ 478 w 478"/>
                <a:gd name="T7" fmla="*/ 23 h 47"/>
                <a:gd name="T8" fmla="*/ 476 w 478"/>
                <a:gd name="T9" fmla="*/ 47 h 47"/>
              </a:gdLst>
              <a:ahLst/>
              <a:cxnLst>
                <a:cxn ang="0">
                  <a:pos x="T0" y="T1"/>
                </a:cxn>
                <a:cxn ang="0">
                  <a:pos x="T2" y="T3"/>
                </a:cxn>
                <a:cxn ang="0">
                  <a:pos x="T4" y="T5"/>
                </a:cxn>
                <a:cxn ang="0">
                  <a:pos x="T6" y="T7"/>
                </a:cxn>
                <a:cxn ang="0">
                  <a:pos x="T8" y="T9"/>
                </a:cxn>
              </a:cxnLst>
              <a:rect l="0" t="0" r="r" b="b"/>
              <a:pathLst>
                <a:path w="478" h="47">
                  <a:moveTo>
                    <a:pt x="476" y="47"/>
                  </a:moveTo>
                  <a:lnTo>
                    <a:pt x="0" y="23"/>
                  </a:lnTo>
                  <a:lnTo>
                    <a:pt x="0" y="0"/>
                  </a:lnTo>
                  <a:lnTo>
                    <a:pt x="478" y="23"/>
                  </a:lnTo>
                  <a:lnTo>
                    <a:pt x="476" y="47"/>
                  </a:lnTo>
                  <a:close/>
                </a:path>
              </a:pathLst>
            </a:custGeom>
            <a:solidFill>
              <a:srgbClr val="397E9E">
                <a:lumMod val="50000"/>
              </a:srgbClr>
            </a:solidFill>
            <a:ln>
              <a:noFill/>
            </a:ln>
          </p:spPr>
          <p:txBody>
            <a:bodyPr vert="horz" wrap="square" lIns="121920" tIns="60960" rIns="121920" bIns="60960" numCol="1" anchor="t" anchorCtr="0" compatLnSpc="1"/>
            <a:lstStyle/>
            <a:p>
              <a:pPr marL="0" marR="0" lvl="0" indent="0" defTabSz="6096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srgbClr val="A3C5C4"/>
                </a:solidFill>
                <a:effectLst/>
                <a:uLnTx/>
                <a:uFillTx/>
                <a:cs typeface="+mn-ea"/>
                <a:sym typeface="+mn-lt"/>
              </a:endParaRPr>
            </a:p>
          </p:txBody>
        </p:sp>
        <p:sp>
          <p:nvSpPr>
            <p:cNvPr id="500" name="Freeform 332"/>
            <p:cNvSpPr/>
            <p:nvPr/>
          </p:nvSpPr>
          <p:spPr bwMode="auto">
            <a:xfrm>
              <a:off x="5019663" y="3687039"/>
              <a:ext cx="326300" cy="87904"/>
            </a:xfrm>
            <a:custGeom>
              <a:avLst/>
              <a:gdLst>
                <a:gd name="T0" fmla="*/ 4 w 683"/>
                <a:gd name="T1" fmla="*/ 184 h 184"/>
                <a:gd name="T2" fmla="*/ 0 w 683"/>
                <a:gd name="T3" fmla="*/ 163 h 184"/>
                <a:gd name="T4" fmla="*/ 676 w 683"/>
                <a:gd name="T5" fmla="*/ 0 h 184"/>
                <a:gd name="T6" fmla="*/ 683 w 683"/>
                <a:gd name="T7" fmla="*/ 21 h 184"/>
                <a:gd name="T8" fmla="*/ 4 w 683"/>
                <a:gd name="T9" fmla="*/ 184 h 184"/>
              </a:gdLst>
              <a:ahLst/>
              <a:cxnLst>
                <a:cxn ang="0">
                  <a:pos x="T0" y="T1"/>
                </a:cxn>
                <a:cxn ang="0">
                  <a:pos x="T2" y="T3"/>
                </a:cxn>
                <a:cxn ang="0">
                  <a:pos x="T4" y="T5"/>
                </a:cxn>
                <a:cxn ang="0">
                  <a:pos x="T6" y="T7"/>
                </a:cxn>
                <a:cxn ang="0">
                  <a:pos x="T8" y="T9"/>
                </a:cxn>
              </a:cxnLst>
              <a:rect l="0" t="0" r="r" b="b"/>
              <a:pathLst>
                <a:path w="683" h="184">
                  <a:moveTo>
                    <a:pt x="4" y="184"/>
                  </a:moveTo>
                  <a:lnTo>
                    <a:pt x="0" y="163"/>
                  </a:lnTo>
                  <a:lnTo>
                    <a:pt x="676" y="0"/>
                  </a:lnTo>
                  <a:lnTo>
                    <a:pt x="683" y="21"/>
                  </a:lnTo>
                  <a:lnTo>
                    <a:pt x="4" y="184"/>
                  </a:lnTo>
                  <a:close/>
                </a:path>
              </a:pathLst>
            </a:custGeom>
            <a:solidFill>
              <a:srgbClr val="397E9E">
                <a:lumMod val="50000"/>
              </a:srgbClr>
            </a:solidFill>
            <a:ln>
              <a:noFill/>
            </a:ln>
          </p:spPr>
          <p:txBody>
            <a:bodyPr vert="horz" wrap="square" lIns="121920" tIns="60960" rIns="121920" bIns="60960" numCol="1" anchor="t" anchorCtr="0" compatLnSpc="1"/>
            <a:lstStyle/>
            <a:p>
              <a:pPr marL="0" marR="0" lvl="0" indent="0" defTabSz="6096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srgbClr val="A3C5C4"/>
                </a:solidFill>
                <a:effectLst/>
                <a:uLnTx/>
                <a:uFillTx/>
                <a:cs typeface="+mn-ea"/>
                <a:sym typeface="+mn-lt"/>
              </a:endParaRPr>
            </a:p>
          </p:txBody>
        </p:sp>
        <p:sp>
          <p:nvSpPr>
            <p:cNvPr id="501" name="Freeform 333"/>
            <p:cNvSpPr/>
            <p:nvPr/>
          </p:nvSpPr>
          <p:spPr bwMode="auto">
            <a:xfrm>
              <a:off x="5495498" y="4793498"/>
              <a:ext cx="249384" cy="55418"/>
            </a:xfrm>
            <a:custGeom>
              <a:avLst/>
              <a:gdLst>
                <a:gd name="T0" fmla="*/ 4 w 522"/>
                <a:gd name="T1" fmla="*/ 116 h 116"/>
                <a:gd name="T2" fmla="*/ 0 w 522"/>
                <a:gd name="T3" fmla="*/ 93 h 116"/>
                <a:gd name="T4" fmla="*/ 518 w 522"/>
                <a:gd name="T5" fmla="*/ 0 h 116"/>
                <a:gd name="T6" fmla="*/ 522 w 522"/>
                <a:gd name="T7" fmla="*/ 22 h 116"/>
                <a:gd name="T8" fmla="*/ 4 w 522"/>
                <a:gd name="T9" fmla="*/ 116 h 116"/>
              </a:gdLst>
              <a:ahLst/>
              <a:cxnLst>
                <a:cxn ang="0">
                  <a:pos x="T0" y="T1"/>
                </a:cxn>
                <a:cxn ang="0">
                  <a:pos x="T2" y="T3"/>
                </a:cxn>
                <a:cxn ang="0">
                  <a:pos x="T4" y="T5"/>
                </a:cxn>
                <a:cxn ang="0">
                  <a:pos x="T6" y="T7"/>
                </a:cxn>
                <a:cxn ang="0">
                  <a:pos x="T8" y="T9"/>
                </a:cxn>
              </a:cxnLst>
              <a:rect l="0" t="0" r="r" b="b"/>
              <a:pathLst>
                <a:path w="522" h="116">
                  <a:moveTo>
                    <a:pt x="4" y="116"/>
                  </a:moveTo>
                  <a:lnTo>
                    <a:pt x="0" y="93"/>
                  </a:lnTo>
                  <a:lnTo>
                    <a:pt x="518" y="0"/>
                  </a:lnTo>
                  <a:lnTo>
                    <a:pt x="522" y="22"/>
                  </a:lnTo>
                  <a:lnTo>
                    <a:pt x="4" y="116"/>
                  </a:lnTo>
                  <a:close/>
                </a:path>
              </a:pathLst>
            </a:custGeom>
            <a:solidFill>
              <a:srgbClr val="397E9E">
                <a:lumMod val="50000"/>
              </a:srgbClr>
            </a:solidFill>
            <a:ln>
              <a:noFill/>
            </a:ln>
          </p:spPr>
          <p:txBody>
            <a:bodyPr vert="horz" wrap="square" lIns="121920" tIns="60960" rIns="121920" bIns="60960" numCol="1" anchor="t" anchorCtr="0" compatLnSpc="1"/>
            <a:lstStyle/>
            <a:p>
              <a:pPr marL="0" marR="0" lvl="0" indent="0" defTabSz="6096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srgbClr val="A3C5C4"/>
                </a:solidFill>
                <a:effectLst/>
                <a:uLnTx/>
                <a:uFillTx/>
                <a:cs typeface="+mn-ea"/>
                <a:sym typeface="+mn-lt"/>
              </a:endParaRPr>
            </a:p>
          </p:txBody>
        </p:sp>
        <p:sp>
          <p:nvSpPr>
            <p:cNvPr id="502" name="Freeform 334"/>
            <p:cNvSpPr/>
            <p:nvPr/>
          </p:nvSpPr>
          <p:spPr bwMode="auto">
            <a:xfrm>
              <a:off x="6634443" y="4054903"/>
              <a:ext cx="168166" cy="148101"/>
            </a:xfrm>
            <a:custGeom>
              <a:avLst/>
              <a:gdLst>
                <a:gd name="T0" fmla="*/ 336 w 352"/>
                <a:gd name="T1" fmla="*/ 310 h 310"/>
                <a:gd name="T2" fmla="*/ 0 w 352"/>
                <a:gd name="T3" fmla="*/ 17 h 310"/>
                <a:gd name="T4" fmla="*/ 16 w 352"/>
                <a:gd name="T5" fmla="*/ 0 h 310"/>
                <a:gd name="T6" fmla="*/ 352 w 352"/>
                <a:gd name="T7" fmla="*/ 294 h 310"/>
                <a:gd name="T8" fmla="*/ 336 w 352"/>
                <a:gd name="T9" fmla="*/ 310 h 310"/>
              </a:gdLst>
              <a:ahLst/>
              <a:cxnLst>
                <a:cxn ang="0">
                  <a:pos x="T0" y="T1"/>
                </a:cxn>
                <a:cxn ang="0">
                  <a:pos x="T2" y="T3"/>
                </a:cxn>
                <a:cxn ang="0">
                  <a:pos x="T4" y="T5"/>
                </a:cxn>
                <a:cxn ang="0">
                  <a:pos x="T6" y="T7"/>
                </a:cxn>
                <a:cxn ang="0">
                  <a:pos x="T8" y="T9"/>
                </a:cxn>
              </a:cxnLst>
              <a:rect l="0" t="0" r="r" b="b"/>
              <a:pathLst>
                <a:path w="352" h="310">
                  <a:moveTo>
                    <a:pt x="336" y="310"/>
                  </a:moveTo>
                  <a:lnTo>
                    <a:pt x="0" y="17"/>
                  </a:lnTo>
                  <a:lnTo>
                    <a:pt x="16" y="0"/>
                  </a:lnTo>
                  <a:lnTo>
                    <a:pt x="352" y="294"/>
                  </a:lnTo>
                  <a:lnTo>
                    <a:pt x="336" y="310"/>
                  </a:lnTo>
                  <a:close/>
                </a:path>
              </a:pathLst>
            </a:custGeom>
            <a:solidFill>
              <a:srgbClr val="397E9E">
                <a:lumMod val="50000"/>
              </a:srgbClr>
            </a:solidFill>
            <a:ln>
              <a:noFill/>
            </a:ln>
          </p:spPr>
          <p:txBody>
            <a:bodyPr vert="horz" wrap="square" lIns="121920" tIns="60960" rIns="121920" bIns="60960" numCol="1" anchor="t" anchorCtr="0" compatLnSpc="1"/>
            <a:lstStyle/>
            <a:p>
              <a:pPr marL="0" marR="0" lvl="0" indent="0" defTabSz="6096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srgbClr val="A3C5C4"/>
                </a:solidFill>
                <a:effectLst/>
                <a:uLnTx/>
                <a:uFillTx/>
                <a:cs typeface="+mn-ea"/>
                <a:sym typeface="+mn-lt"/>
              </a:endParaRPr>
            </a:p>
          </p:txBody>
        </p:sp>
        <p:sp>
          <p:nvSpPr>
            <p:cNvPr id="503" name="Freeform 335"/>
            <p:cNvSpPr/>
            <p:nvPr/>
          </p:nvSpPr>
          <p:spPr bwMode="auto">
            <a:xfrm>
              <a:off x="6727124" y="3194484"/>
              <a:ext cx="515009" cy="39654"/>
            </a:xfrm>
            <a:custGeom>
              <a:avLst/>
              <a:gdLst>
                <a:gd name="T0" fmla="*/ 1078 w 1078"/>
                <a:gd name="T1" fmla="*/ 83 h 83"/>
                <a:gd name="T2" fmla="*/ 0 w 1078"/>
                <a:gd name="T3" fmla="*/ 21 h 83"/>
                <a:gd name="T4" fmla="*/ 0 w 1078"/>
                <a:gd name="T5" fmla="*/ 0 h 83"/>
                <a:gd name="T6" fmla="*/ 1078 w 1078"/>
                <a:gd name="T7" fmla="*/ 59 h 83"/>
                <a:gd name="T8" fmla="*/ 1078 w 1078"/>
                <a:gd name="T9" fmla="*/ 83 h 83"/>
              </a:gdLst>
              <a:ahLst/>
              <a:cxnLst>
                <a:cxn ang="0">
                  <a:pos x="T0" y="T1"/>
                </a:cxn>
                <a:cxn ang="0">
                  <a:pos x="T2" y="T3"/>
                </a:cxn>
                <a:cxn ang="0">
                  <a:pos x="T4" y="T5"/>
                </a:cxn>
                <a:cxn ang="0">
                  <a:pos x="T6" y="T7"/>
                </a:cxn>
                <a:cxn ang="0">
                  <a:pos x="T8" y="T9"/>
                </a:cxn>
              </a:cxnLst>
              <a:rect l="0" t="0" r="r" b="b"/>
              <a:pathLst>
                <a:path w="1078" h="83">
                  <a:moveTo>
                    <a:pt x="1078" y="83"/>
                  </a:moveTo>
                  <a:lnTo>
                    <a:pt x="0" y="21"/>
                  </a:lnTo>
                  <a:lnTo>
                    <a:pt x="0" y="0"/>
                  </a:lnTo>
                  <a:lnTo>
                    <a:pt x="1078" y="59"/>
                  </a:lnTo>
                  <a:lnTo>
                    <a:pt x="1078" y="83"/>
                  </a:lnTo>
                  <a:close/>
                </a:path>
              </a:pathLst>
            </a:custGeom>
            <a:solidFill>
              <a:srgbClr val="397E9E">
                <a:lumMod val="50000"/>
              </a:srgbClr>
            </a:solidFill>
            <a:ln>
              <a:noFill/>
            </a:ln>
          </p:spPr>
          <p:txBody>
            <a:bodyPr vert="horz" wrap="square" lIns="121920" tIns="60960" rIns="121920" bIns="60960" numCol="1" anchor="t" anchorCtr="0" compatLnSpc="1"/>
            <a:lstStyle/>
            <a:p>
              <a:pPr marL="0" marR="0" lvl="0" indent="0" defTabSz="6096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srgbClr val="A3C5C4"/>
                </a:solidFill>
                <a:effectLst/>
                <a:uLnTx/>
                <a:uFillTx/>
                <a:cs typeface="+mn-ea"/>
                <a:sym typeface="+mn-lt"/>
              </a:endParaRPr>
            </a:p>
          </p:txBody>
        </p:sp>
        <p:sp>
          <p:nvSpPr>
            <p:cNvPr id="504" name="Freeform 336"/>
            <p:cNvSpPr/>
            <p:nvPr/>
          </p:nvSpPr>
          <p:spPr bwMode="auto">
            <a:xfrm>
              <a:off x="6993706" y="2668009"/>
              <a:ext cx="130902" cy="185365"/>
            </a:xfrm>
            <a:custGeom>
              <a:avLst/>
              <a:gdLst>
                <a:gd name="T0" fmla="*/ 16 w 274"/>
                <a:gd name="T1" fmla="*/ 388 h 388"/>
                <a:gd name="T2" fmla="*/ 0 w 274"/>
                <a:gd name="T3" fmla="*/ 376 h 388"/>
                <a:gd name="T4" fmla="*/ 258 w 274"/>
                <a:gd name="T5" fmla="*/ 0 h 388"/>
                <a:gd name="T6" fmla="*/ 274 w 274"/>
                <a:gd name="T7" fmla="*/ 15 h 388"/>
                <a:gd name="T8" fmla="*/ 16 w 274"/>
                <a:gd name="T9" fmla="*/ 388 h 388"/>
              </a:gdLst>
              <a:ahLst/>
              <a:cxnLst>
                <a:cxn ang="0">
                  <a:pos x="T0" y="T1"/>
                </a:cxn>
                <a:cxn ang="0">
                  <a:pos x="T2" y="T3"/>
                </a:cxn>
                <a:cxn ang="0">
                  <a:pos x="T4" y="T5"/>
                </a:cxn>
                <a:cxn ang="0">
                  <a:pos x="T6" y="T7"/>
                </a:cxn>
                <a:cxn ang="0">
                  <a:pos x="T8" y="T9"/>
                </a:cxn>
              </a:cxnLst>
              <a:rect l="0" t="0" r="r" b="b"/>
              <a:pathLst>
                <a:path w="274" h="388">
                  <a:moveTo>
                    <a:pt x="16" y="388"/>
                  </a:moveTo>
                  <a:lnTo>
                    <a:pt x="0" y="376"/>
                  </a:lnTo>
                  <a:lnTo>
                    <a:pt x="258" y="0"/>
                  </a:lnTo>
                  <a:lnTo>
                    <a:pt x="274" y="15"/>
                  </a:lnTo>
                  <a:lnTo>
                    <a:pt x="16" y="388"/>
                  </a:lnTo>
                  <a:close/>
                </a:path>
              </a:pathLst>
            </a:custGeom>
            <a:solidFill>
              <a:srgbClr val="397E9E">
                <a:lumMod val="50000"/>
              </a:srgbClr>
            </a:solidFill>
            <a:ln>
              <a:noFill/>
            </a:ln>
          </p:spPr>
          <p:txBody>
            <a:bodyPr vert="horz" wrap="square" lIns="121920" tIns="60960" rIns="121920" bIns="60960" numCol="1" anchor="t" anchorCtr="0" compatLnSpc="1"/>
            <a:lstStyle/>
            <a:p>
              <a:pPr marL="0" marR="0" lvl="0" indent="0" defTabSz="6096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srgbClr val="A3C5C4"/>
                </a:solidFill>
                <a:effectLst/>
                <a:uLnTx/>
                <a:uFillTx/>
                <a:cs typeface="+mn-ea"/>
                <a:sym typeface="+mn-lt"/>
              </a:endParaRPr>
            </a:p>
          </p:txBody>
        </p:sp>
        <p:sp>
          <p:nvSpPr>
            <p:cNvPr id="505" name="Oval 341"/>
            <p:cNvSpPr>
              <a:spLocks noChangeArrowheads="1"/>
            </p:cNvSpPr>
            <p:nvPr/>
          </p:nvSpPr>
          <p:spPr bwMode="auto">
            <a:xfrm>
              <a:off x="5763990" y="3842785"/>
              <a:ext cx="530298" cy="530775"/>
            </a:xfrm>
            <a:prstGeom prst="ellipse">
              <a:avLst/>
            </a:prstGeom>
            <a:solidFill>
              <a:schemeClr val="accent3"/>
            </a:solidFill>
            <a:ln>
              <a:noFill/>
            </a:ln>
          </p:spPr>
          <p:txBody>
            <a:bodyPr vert="horz" wrap="square" lIns="121920" tIns="60960" rIns="121920" bIns="60960" numCol="1" anchor="t" anchorCtr="0" compatLnSpc="1"/>
            <a:lstStyle/>
            <a:p>
              <a:pPr marL="0" marR="0" lvl="0" indent="0" defTabSz="6096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srgbClr val="A3C5C4"/>
                </a:solidFill>
                <a:effectLst/>
                <a:uLnTx/>
                <a:uFillTx/>
                <a:cs typeface="+mn-ea"/>
                <a:sym typeface="+mn-lt"/>
              </a:endParaRPr>
            </a:p>
          </p:txBody>
        </p:sp>
        <p:sp>
          <p:nvSpPr>
            <p:cNvPr id="506" name="Oval 342"/>
            <p:cNvSpPr>
              <a:spLocks noChangeArrowheads="1"/>
            </p:cNvSpPr>
            <p:nvPr/>
          </p:nvSpPr>
          <p:spPr bwMode="auto">
            <a:xfrm>
              <a:off x="6027706" y="1953303"/>
              <a:ext cx="254161" cy="254160"/>
            </a:xfrm>
            <a:prstGeom prst="ellipse">
              <a:avLst/>
            </a:prstGeom>
            <a:solidFill>
              <a:schemeClr val="accent1"/>
            </a:solidFill>
            <a:ln>
              <a:noFill/>
            </a:ln>
          </p:spPr>
          <p:txBody>
            <a:bodyPr vert="horz" wrap="square" lIns="121920" tIns="60960" rIns="121920" bIns="60960" numCol="1" anchor="t" anchorCtr="0" compatLnSpc="1"/>
            <a:lstStyle/>
            <a:p>
              <a:pPr marL="0" marR="0" lvl="0" indent="0" defTabSz="6096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srgbClr val="A3C5C4"/>
                </a:solidFill>
                <a:effectLst/>
                <a:uLnTx/>
                <a:uFillTx/>
                <a:cs typeface="+mn-ea"/>
                <a:sym typeface="+mn-lt"/>
              </a:endParaRPr>
            </a:p>
          </p:txBody>
        </p:sp>
        <p:sp>
          <p:nvSpPr>
            <p:cNvPr id="507" name="Oval 343"/>
            <p:cNvSpPr>
              <a:spLocks noChangeArrowheads="1"/>
            </p:cNvSpPr>
            <p:nvPr/>
          </p:nvSpPr>
          <p:spPr bwMode="auto">
            <a:xfrm>
              <a:off x="5193563" y="2877261"/>
              <a:ext cx="384107" cy="384107"/>
            </a:xfrm>
            <a:prstGeom prst="ellipse">
              <a:avLst/>
            </a:prstGeom>
            <a:solidFill>
              <a:schemeClr val="accent3"/>
            </a:solidFill>
            <a:ln>
              <a:noFill/>
            </a:ln>
          </p:spPr>
          <p:txBody>
            <a:bodyPr vert="horz" wrap="square" lIns="121920" tIns="60960" rIns="121920" bIns="60960" numCol="1" anchor="t" anchorCtr="0" compatLnSpc="1"/>
            <a:lstStyle/>
            <a:p>
              <a:pPr marL="0" marR="0" lvl="0" indent="0" defTabSz="6096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srgbClr val="A3C5C4"/>
                </a:solidFill>
                <a:effectLst/>
                <a:uLnTx/>
                <a:uFillTx/>
                <a:cs typeface="+mn-ea"/>
                <a:sym typeface="+mn-lt"/>
              </a:endParaRPr>
            </a:p>
          </p:txBody>
        </p:sp>
        <p:sp>
          <p:nvSpPr>
            <p:cNvPr id="508" name="Oval 344"/>
            <p:cNvSpPr>
              <a:spLocks noChangeArrowheads="1"/>
            </p:cNvSpPr>
            <p:nvPr/>
          </p:nvSpPr>
          <p:spPr bwMode="auto">
            <a:xfrm>
              <a:off x="7074923" y="3334463"/>
              <a:ext cx="211641" cy="211164"/>
            </a:xfrm>
            <a:prstGeom prst="ellipse">
              <a:avLst/>
            </a:prstGeom>
            <a:solidFill>
              <a:schemeClr val="accent1"/>
            </a:solidFill>
            <a:ln>
              <a:noFill/>
            </a:ln>
          </p:spPr>
          <p:txBody>
            <a:bodyPr vert="horz" wrap="square" lIns="121920" tIns="60960" rIns="121920" bIns="60960" numCol="1" anchor="t" anchorCtr="0" compatLnSpc="1"/>
            <a:lstStyle/>
            <a:p>
              <a:pPr marL="0" marR="0" lvl="0" indent="0" defTabSz="6096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srgbClr val="A3C5C4"/>
                </a:solidFill>
                <a:effectLst/>
                <a:uLnTx/>
                <a:uFillTx/>
                <a:cs typeface="+mn-ea"/>
                <a:sym typeface="+mn-lt"/>
              </a:endParaRPr>
            </a:p>
          </p:txBody>
        </p:sp>
        <p:sp>
          <p:nvSpPr>
            <p:cNvPr id="509" name="Oval 345"/>
            <p:cNvSpPr>
              <a:spLocks noChangeArrowheads="1"/>
            </p:cNvSpPr>
            <p:nvPr/>
          </p:nvSpPr>
          <p:spPr bwMode="auto">
            <a:xfrm>
              <a:off x="5545183" y="4598100"/>
              <a:ext cx="397484" cy="397961"/>
            </a:xfrm>
            <a:prstGeom prst="ellipse">
              <a:avLst/>
            </a:prstGeom>
            <a:solidFill>
              <a:schemeClr val="accent1"/>
            </a:solidFill>
            <a:ln>
              <a:noFill/>
            </a:ln>
          </p:spPr>
          <p:txBody>
            <a:bodyPr vert="horz" wrap="square" lIns="121920" tIns="60960" rIns="121920" bIns="60960" numCol="1" anchor="t" anchorCtr="0" compatLnSpc="1"/>
            <a:lstStyle/>
            <a:p>
              <a:pPr marL="0" marR="0" lvl="0" indent="0" defTabSz="6096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srgbClr val="A3C5C4"/>
                </a:solidFill>
                <a:effectLst/>
                <a:uLnTx/>
                <a:uFillTx/>
                <a:cs typeface="+mn-ea"/>
                <a:sym typeface="+mn-lt"/>
              </a:endParaRPr>
            </a:p>
          </p:txBody>
        </p:sp>
        <p:sp>
          <p:nvSpPr>
            <p:cNvPr id="510" name="Oval 346"/>
            <p:cNvSpPr>
              <a:spLocks noChangeArrowheads="1"/>
            </p:cNvSpPr>
            <p:nvPr/>
          </p:nvSpPr>
          <p:spPr bwMode="auto">
            <a:xfrm>
              <a:off x="6824107" y="2364641"/>
              <a:ext cx="264671" cy="264194"/>
            </a:xfrm>
            <a:prstGeom prst="ellipse">
              <a:avLst/>
            </a:prstGeom>
            <a:solidFill>
              <a:schemeClr val="accent1"/>
            </a:solidFill>
            <a:ln>
              <a:noFill/>
            </a:ln>
          </p:spPr>
          <p:txBody>
            <a:bodyPr vert="horz" wrap="square" lIns="121920" tIns="60960" rIns="121920" bIns="60960" numCol="1" anchor="t" anchorCtr="0" compatLnSpc="1"/>
            <a:lstStyle/>
            <a:p>
              <a:pPr marL="0" marR="0" lvl="0" indent="0" defTabSz="6096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srgbClr val="A3C5C4"/>
                </a:solidFill>
                <a:effectLst/>
                <a:uLnTx/>
                <a:uFillTx/>
                <a:cs typeface="+mn-ea"/>
                <a:sym typeface="+mn-lt"/>
              </a:endParaRPr>
            </a:p>
          </p:txBody>
        </p:sp>
        <p:sp>
          <p:nvSpPr>
            <p:cNvPr id="511" name="Oval 347"/>
            <p:cNvSpPr>
              <a:spLocks noChangeArrowheads="1"/>
            </p:cNvSpPr>
            <p:nvPr/>
          </p:nvSpPr>
          <p:spPr bwMode="auto">
            <a:xfrm>
              <a:off x="5808420" y="2980932"/>
              <a:ext cx="504977" cy="504977"/>
            </a:xfrm>
            <a:prstGeom prst="ellipse">
              <a:avLst/>
            </a:prstGeom>
            <a:solidFill>
              <a:schemeClr val="accent1"/>
            </a:solidFill>
            <a:ln>
              <a:noFill/>
            </a:ln>
          </p:spPr>
          <p:txBody>
            <a:bodyPr vert="horz" wrap="square" lIns="121920" tIns="60960" rIns="121920" bIns="60960" numCol="1" anchor="t" anchorCtr="0" compatLnSpc="1"/>
            <a:lstStyle/>
            <a:p>
              <a:pPr marL="0" marR="0" lvl="0" indent="0" defTabSz="6096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srgbClr val="A3C5C4"/>
                </a:solidFill>
                <a:effectLst/>
                <a:uLnTx/>
                <a:uFillTx/>
                <a:cs typeface="+mn-ea"/>
                <a:sym typeface="+mn-lt"/>
              </a:endParaRPr>
            </a:p>
          </p:txBody>
        </p:sp>
        <p:sp>
          <p:nvSpPr>
            <p:cNvPr id="512" name="Oval 348"/>
            <p:cNvSpPr>
              <a:spLocks noChangeArrowheads="1"/>
            </p:cNvSpPr>
            <p:nvPr/>
          </p:nvSpPr>
          <p:spPr bwMode="auto">
            <a:xfrm>
              <a:off x="6551793" y="2075128"/>
              <a:ext cx="189664" cy="188709"/>
            </a:xfrm>
            <a:prstGeom prst="ellipse">
              <a:avLst/>
            </a:prstGeom>
            <a:solidFill>
              <a:schemeClr val="accent1"/>
            </a:solidFill>
            <a:ln>
              <a:noFill/>
            </a:ln>
          </p:spPr>
          <p:txBody>
            <a:bodyPr vert="horz" wrap="square" lIns="121920" tIns="60960" rIns="121920" bIns="60960" numCol="1" anchor="t" anchorCtr="0" compatLnSpc="1"/>
            <a:lstStyle/>
            <a:p>
              <a:pPr marL="0" marR="0" lvl="0" indent="0" defTabSz="6096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srgbClr val="A3C5C4"/>
                </a:solidFill>
                <a:effectLst/>
                <a:uLnTx/>
                <a:uFillTx/>
                <a:cs typeface="+mn-ea"/>
                <a:sym typeface="+mn-lt"/>
              </a:endParaRPr>
            </a:p>
          </p:txBody>
        </p:sp>
        <p:sp>
          <p:nvSpPr>
            <p:cNvPr id="513" name="Oval 349"/>
            <p:cNvSpPr>
              <a:spLocks noChangeArrowheads="1"/>
            </p:cNvSpPr>
            <p:nvPr/>
          </p:nvSpPr>
          <p:spPr bwMode="auto">
            <a:xfrm>
              <a:off x="4815188" y="2843342"/>
              <a:ext cx="187276" cy="188709"/>
            </a:xfrm>
            <a:prstGeom prst="ellipse">
              <a:avLst/>
            </a:prstGeom>
            <a:solidFill>
              <a:schemeClr val="accent1"/>
            </a:solidFill>
            <a:ln>
              <a:noFill/>
            </a:ln>
          </p:spPr>
          <p:txBody>
            <a:bodyPr vert="horz" wrap="square" lIns="121920" tIns="60960" rIns="121920" bIns="60960" numCol="1" anchor="t" anchorCtr="0" compatLnSpc="1"/>
            <a:lstStyle/>
            <a:p>
              <a:pPr marL="0" marR="0" lvl="0" indent="0" defTabSz="6096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srgbClr val="A3C5C4"/>
                </a:solidFill>
                <a:effectLst/>
                <a:uLnTx/>
                <a:uFillTx/>
                <a:cs typeface="+mn-ea"/>
                <a:sym typeface="+mn-lt"/>
              </a:endParaRPr>
            </a:p>
          </p:txBody>
        </p:sp>
        <p:sp>
          <p:nvSpPr>
            <p:cNvPr id="514" name="Oval 350"/>
            <p:cNvSpPr>
              <a:spLocks noChangeArrowheads="1"/>
            </p:cNvSpPr>
            <p:nvPr/>
          </p:nvSpPr>
          <p:spPr bwMode="auto">
            <a:xfrm>
              <a:off x="6174374" y="4452387"/>
              <a:ext cx="350187" cy="349231"/>
            </a:xfrm>
            <a:prstGeom prst="ellipse">
              <a:avLst/>
            </a:prstGeom>
            <a:solidFill>
              <a:schemeClr val="accent1"/>
            </a:solidFill>
            <a:ln>
              <a:noFill/>
            </a:ln>
          </p:spPr>
          <p:txBody>
            <a:bodyPr vert="horz" wrap="square" lIns="121920" tIns="60960" rIns="121920" bIns="60960" numCol="1" anchor="t" anchorCtr="0" compatLnSpc="1"/>
            <a:lstStyle/>
            <a:p>
              <a:pPr marL="0" marR="0" lvl="0" indent="0" defTabSz="6096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srgbClr val="A3C5C4"/>
                </a:solidFill>
                <a:effectLst/>
                <a:uLnTx/>
                <a:uFillTx/>
                <a:cs typeface="+mn-ea"/>
                <a:sym typeface="+mn-lt"/>
              </a:endParaRPr>
            </a:p>
          </p:txBody>
        </p:sp>
        <p:sp>
          <p:nvSpPr>
            <p:cNvPr id="515" name="Oval 351"/>
            <p:cNvSpPr>
              <a:spLocks noChangeArrowheads="1"/>
            </p:cNvSpPr>
            <p:nvPr/>
          </p:nvSpPr>
          <p:spPr bwMode="auto">
            <a:xfrm>
              <a:off x="5316821" y="4273232"/>
              <a:ext cx="278048" cy="277570"/>
            </a:xfrm>
            <a:prstGeom prst="ellipse">
              <a:avLst/>
            </a:prstGeom>
            <a:solidFill>
              <a:schemeClr val="accent1"/>
            </a:solidFill>
            <a:ln>
              <a:noFill/>
            </a:ln>
          </p:spPr>
          <p:txBody>
            <a:bodyPr vert="horz" wrap="square" lIns="121920" tIns="60960" rIns="121920" bIns="60960" numCol="1" anchor="t" anchorCtr="0" compatLnSpc="1"/>
            <a:lstStyle/>
            <a:p>
              <a:pPr marL="0" marR="0" lvl="0" indent="0" defTabSz="6096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srgbClr val="A3C5C4"/>
                </a:solidFill>
                <a:effectLst/>
                <a:uLnTx/>
                <a:uFillTx/>
                <a:cs typeface="+mn-ea"/>
                <a:sym typeface="+mn-lt"/>
              </a:endParaRPr>
            </a:p>
          </p:txBody>
        </p:sp>
        <p:sp>
          <p:nvSpPr>
            <p:cNvPr id="516" name="Oval 352"/>
            <p:cNvSpPr>
              <a:spLocks noChangeArrowheads="1"/>
            </p:cNvSpPr>
            <p:nvPr/>
          </p:nvSpPr>
          <p:spPr bwMode="auto">
            <a:xfrm>
              <a:off x="5806987" y="2456845"/>
              <a:ext cx="230751" cy="230751"/>
            </a:xfrm>
            <a:prstGeom prst="ellipse">
              <a:avLst/>
            </a:prstGeom>
            <a:solidFill>
              <a:schemeClr val="accent1"/>
            </a:solidFill>
            <a:ln>
              <a:noFill/>
            </a:ln>
          </p:spPr>
          <p:txBody>
            <a:bodyPr vert="horz" wrap="square" lIns="121920" tIns="60960" rIns="121920" bIns="60960" numCol="1" anchor="t" anchorCtr="0" compatLnSpc="1"/>
            <a:lstStyle/>
            <a:p>
              <a:pPr marL="0" marR="0" lvl="0" indent="0" defTabSz="6096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srgbClr val="A3C5C4"/>
                </a:solidFill>
                <a:effectLst/>
                <a:uLnTx/>
                <a:uFillTx/>
                <a:cs typeface="+mn-ea"/>
                <a:sym typeface="+mn-lt"/>
              </a:endParaRPr>
            </a:p>
          </p:txBody>
        </p:sp>
        <p:sp>
          <p:nvSpPr>
            <p:cNvPr id="517" name="Oval 353"/>
            <p:cNvSpPr>
              <a:spLocks noChangeArrowheads="1"/>
            </p:cNvSpPr>
            <p:nvPr/>
          </p:nvSpPr>
          <p:spPr bwMode="auto">
            <a:xfrm>
              <a:off x="5099923" y="3457722"/>
              <a:ext cx="475355" cy="475356"/>
            </a:xfrm>
            <a:prstGeom prst="ellipse">
              <a:avLst/>
            </a:prstGeom>
            <a:solidFill>
              <a:schemeClr val="accent1"/>
            </a:solidFill>
            <a:ln>
              <a:noFill/>
            </a:ln>
          </p:spPr>
          <p:txBody>
            <a:bodyPr vert="horz" wrap="square" lIns="121920" tIns="60960" rIns="121920" bIns="60960" numCol="1" anchor="t" anchorCtr="0" compatLnSpc="1"/>
            <a:lstStyle/>
            <a:p>
              <a:pPr marL="0" marR="0" lvl="0" indent="0" defTabSz="6096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srgbClr val="A3C5C4"/>
                </a:solidFill>
                <a:effectLst/>
                <a:uLnTx/>
                <a:uFillTx/>
                <a:cs typeface="+mn-ea"/>
                <a:sym typeface="+mn-lt"/>
              </a:endParaRPr>
            </a:p>
          </p:txBody>
        </p:sp>
        <p:sp>
          <p:nvSpPr>
            <p:cNvPr id="518" name="Oval 354"/>
            <p:cNvSpPr>
              <a:spLocks noChangeArrowheads="1"/>
            </p:cNvSpPr>
            <p:nvPr/>
          </p:nvSpPr>
          <p:spPr bwMode="auto">
            <a:xfrm>
              <a:off x="5347396" y="2272915"/>
              <a:ext cx="349231" cy="350188"/>
            </a:xfrm>
            <a:prstGeom prst="ellipse">
              <a:avLst/>
            </a:prstGeom>
            <a:solidFill>
              <a:schemeClr val="accent1"/>
            </a:solidFill>
            <a:ln>
              <a:noFill/>
            </a:ln>
          </p:spPr>
          <p:txBody>
            <a:bodyPr vert="horz" wrap="square" lIns="121920" tIns="60960" rIns="121920" bIns="60960" numCol="1" anchor="t" anchorCtr="0" compatLnSpc="1"/>
            <a:lstStyle/>
            <a:p>
              <a:pPr marL="0" marR="0" lvl="0" indent="0" defTabSz="6096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srgbClr val="A3C5C4"/>
                </a:solidFill>
                <a:effectLst/>
                <a:uLnTx/>
                <a:uFillTx/>
                <a:cs typeface="+mn-ea"/>
                <a:sym typeface="+mn-lt"/>
              </a:endParaRPr>
            </a:p>
          </p:txBody>
        </p:sp>
        <p:sp>
          <p:nvSpPr>
            <p:cNvPr id="519" name="Oval 355"/>
            <p:cNvSpPr>
              <a:spLocks noChangeArrowheads="1"/>
            </p:cNvSpPr>
            <p:nvPr/>
          </p:nvSpPr>
          <p:spPr bwMode="auto">
            <a:xfrm>
              <a:off x="6468187" y="3505019"/>
              <a:ext cx="480133" cy="478700"/>
            </a:xfrm>
            <a:prstGeom prst="ellipse">
              <a:avLst/>
            </a:prstGeom>
            <a:solidFill>
              <a:schemeClr val="accent1"/>
            </a:solidFill>
            <a:ln>
              <a:noFill/>
            </a:ln>
          </p:spPr>
          <p:txBody>
            <a:bodyPr vert="horz" wrap="square" lIns="121920" tIns="60960" rIns="121920" bIns="60960" numCol="1" anchor="t" anchorCtr="0" compatLnSpc="1"/>
            <a:lstStyle/>
            <a:p>
              <a:pPr marL="0" marR="0" lvl="0" indent="0" defTabSz="6096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srgbClr val="A3C5C4"/>
                </a:solidFill>
                <a:effectLst/>
                <a:uLnTx/>
                <a:uFillTx/>
                <a:cs typeface="+mn-ea"/>
                <a:sym typeface="+mn-lt"/>
              </a:endParaRPr>
            </a:p>
          </p:txBody>
        </p:sp>
        <p:sp>
          <p:nvSpPr>
            <p:cNvPr id="520" name="Oval 356"/>
            <p:cNvSpPr>
              <a:spLocks noChangeArrowheads="1"/>
            </p:cNvSpPr>
            <p:nvPr/>
          </p:nvSpPr>
          <p:spPr bwMode="auto">
            <a:xfrm>
              <a:off x="6306709" y="2392828"/>
              <a:ext cx="418983" cy="418982"/>
            </a:xfrm>
            <a:prstGeom prst="ellipse">
              <a:avLst/>
            </a:prstGeom>
            <a:solidFill>
              <a:schemeClr val="accent3"/>
            </a:solidFill>
            <a:ln>
              <a:noFill/>
            </a:ln>
          </p:spPr>
          <p:txBody>
            <a:bodyPr vert="horz" wrap="square" lIns="121920" tIns="60960" rIns="121920" bIns="60960" numCol="1" anchor="t" anchorCtr="0" compatLnSpc="1"/>
            <a:lstStyle/>
            <a:p>
              <a:pPr marL="0" marR="0" lvl="0" indent="0" defTabSz="6096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srgbClr val="A3C5C4"/>
                </a:solidFill>
                <a:effectLst/>
                <a:uLnTx/>
                <a:uFillTx/>
                <a:cs typeface="+mn-ea"/>
                <a:sym typeface="+mn-lt"/>
              </a:endParaRPr>
            </a:p>
          </p:txBody>
        </p:sp>
        <p:sp>
          <p:nvSpPr>
            <p:cNvPr id="521" name="Oval 357"/>
            <p:cNvSpPr>
              <a:spLocks noChangeArrowheads="1"/>
            </p:cNvSpPr>
            <p:nvPr/>
          </p:nvSpPr>
          <p:spPr bwMode="auto">
            <a:xfrm>
              <a:off x="6559913" y="4274188"/>
              <a:ext cx="240306" cy="240784"/>
            </a:xfrm>
            <a:prstGeom prst="ellipse">
              <a:avLst/>
            </a:prstGeom>
            <a:solidFill>
              <a:schemeClr val="accent3"/>
            </a:solidFill>
            <a:ln>
              <a:noFill/>
            </a:ln>
          </p:spPr>
          <p:txBody>
            <a:bodyPr vert="horz" wrap="square" lIns="121920" tIns="60960" rIns="121920" bIns="60960" numCol="1" anchor="t" anchorCtr="0" compatLnSpc="1"/>
            <a:lstStyle/>
            <a:p>
              <a:pPr marL="0" marR="0" lvl="0" indent="0" defTabSz="6096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srgbClr val="A3C5C4"/>
                </a:solidFill>
                <a:effectLst/>
                <a:uLnTx/>
                <a:uFillTx/>
                <a:cs typeface="+mn-ea"/>
                <a:sym typeface="+mn-lt"/>
              </a:endParaRPr>
            </a:p>
          </p:txBody>
        </p:sp>
        <p:sp>
          <p:nvSpPr>
            <p:cNvPr id="522" name="Oval 358"/>
            <p:cNvSpPr>
              <a:spLocks noChangeArrowheads="1"/>
            </p:cNvSpPr>
            <p:nvPr/>
          </p:nvSpPr>
          <p:spPr bwMode="auto">
            <a:xfrm>
              <a:off x="6582369" y="3058804"/>
              <a:ext cx="282347" cy="282348"/>
            </a:xfrm>
            <a:prstGeom prst="ellipse">
              <a:avLst/>
            </a:prstGeom>
            <a:solidFill>
              <a:schemeClr val="accent1"/>
            </a:solidFill>
            <a:ln>
              <a:noFill/>
            </a:ln>
          </p:spPr>
          <p:txBody>
            <a:bodyPr vert="horz" wrap="square" lIns="121920" tIns="60960" rIns="121920" bIns="60960" numCol="1" anchor="t" anchorCtr="0" compatLnSpc="1"/>
            <a:lstStyle/>
            <a:p>
              <a:pPr marL="0" marR="0" lvl="0" indent="0" defTabSz="6096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srgbClr val="A3C5C4"/>
                </a:solidFill>
                <a:effectLst/>
                <a:uLnTx/>
                <a:uFillTx/>
                <a:cs typeface="+mn-ea"/>
                <a:sym typeface="+mn-lt"/>
              </a:endParaRPr>
            </a:p>
          </p:txBody>
        </p:sp>
        <p:sp>
          <p:nvSpPr>
            <p:cNvPr id="523" name="Oval 359"/>
            <p:cNvSpPr>
              <a:spLocks noChangeArrowheads="1"/>
            </p:cNvSpPr>
            <p:nvPr/>
          </p:nvSpPr>
          <p:spPr bwMode="auto">
            <a:xfrm>
              <a:off x="5109001" y="2676130"/>
              <a:ext cx="205430" cy="205430"/>
            </a:xfrm>
            <a:prstGeom prst="ellipse">
              <a:avLst/>
            </a:prstGeom>
            <a:solidFill>
              <a:schemeClr val="accent1"/>
            </a:solidFill>
            <a:ln>
              <a:noFill/>
            </a:ln>
          </p:spPr>
          <p:txBody>
            <a:bodyPr vert="horz" wrap="square" lIns="121920" tIns="60960" rIns="121920" bIns="60960" numCol="1" anchor="t" anchorCtr="0" compatLnSpc="1"/>
            <a:lstStyle/>
            <a:p>
              <a:pPr marL="0" marR="0" lvl="0" indent="0" defTabSz="6096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srgbClr val="A3C5C4"/>
                </a:solidFill>
                <a:effectLst/>
                <a:uLnTx/>
                <a:uFillTx/>
                <a:cs typeface="+mn-ea"/>
                <a:sym typeface="+mn-lt"/>
              </a:endParaRPr>
            </a:p>
          </p:txBody>
        </p:sp>
        <p:sp>
          <p:nvSpPr>
            <p:cNvPr id="524" name="Oval 360"/>
            <p:cNvSpPr>
              <a:spLocks noChangeArrowheads="1"/>
            </p:cNvSpPr>
            <p:nvPr/>
          </p:nvSpPr>
          <p:spPr bwMode="auto">
            <a:xfrm>
              <a:off x="7121264" y="2913092"/>
              <a:ext cx="191099" cy="191097"/>
            </a:xfrm>
            <a:prstGeom prst="ellipse">
              <a:avLst/>
            </a:prstGeom>
            <a:solidFill>
              <a:schemeClr val="accent3"/>
            </a:solidFill>
            <a:ln>
              <a:noFill/>
            </a:ln>
          </p:spPr>
          <p:txBody>
            <a:bodyPr vert="horz" wrap="square" lIns="121920" tIns="60960" rIns="121920" bIns="60960" numCol="1" anchor="t" anchorCtr="0" compatLnSpc="1"/>
            <a:lstStyle/>
            <a:p>
              <a:pPr marL="0" marR="0" lvl="0" indent="0" defTabSz="6096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srgbClr val="A3C5C4"/>
                </a:solidFill>
                <a:effectLst/>
                <a:uLnTx/>
                <a:uFillTx/>
                <a:cs typeface="+mn-ea"/>
                <a:sym typeface="+mn-lt"/>
              </a:endParaRPr>
            </a:p>
          </p:txBody>
        </p:sp>
        <p:sp>
          <p:nvSpPr>
            <p:cNvPr id="525" name="Oval 361"/>
            <p:cNvSpPr>
              <a:spLocks noChangeArrowheads="1"/>
            </p:cNvSpPr>
            <p:nvPr/>
          </p:nvSpPr>
          <p:spPr bwMode="auto">
            <a:xfrm>
              <a:off x="5035429" y="2343142"/>
              <a:ext cx="197787" cy="197308"/>
            </a:xfrm>
            <a:prstGeom prst="ellipse">
              <a:avLst/>
            </a:prstGeom>
            <a:solidFill>
              <a:schemeClr val="accent3"/>
            </a:solidFill>
            <a:ln>
              <a:noFill/>
            </a:ln>
          </p:spPr>
          <p:txBody>
            <a:bodyPr vert="horz" wrap="square" lIns="121920" tIns="60960" rIns="121920" bIns="60960" numCol="1" anchor="t" anchorCtr="0" compatLnSpc="1"/>
            <a:lstStyle/>
            <a:p>
              <a:pPr marL="0" marR="0" lvl="0" indent="0" defTabSz="6096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srgbClr val="A3C5C4"/>
                </a:solidFill>
                <a:effectLst/>
                <a:uLnTx/>
                <a:uFillTx/>
                <a:cs typeface="+mn-ea"/>
                <a:sym typeface="+mn-lt"/>
              </a:endParaRPr>
            </a:p>
          </p:txBody>
        </p:sp>
        <p:sp>
          <p:nvSpPr>
            <p:cNvPr id="527" name="Freeform 373"/>
            <p:cNvSpPr>
              <a:spLocks noEditPoints="1"/>
            </p:cNvSpPr>
            <p:nvPr/>
          </p:nvSpPr>
          <p:spPr bwMode="auto">
            <a:xfrm>
              <a:off x="5339274" y="2594914"/>
              <a:ext cx="68794" cy="68796"/>
            </a:xfrm>
            <a:custGeom>
              <a:avLst/>
              <a:gdLst>
                <a:gd name="T0" fmla="*/ 31 w 61"/>
                <a:gd name="T1" fmla="*/ 0 h 61"/>
                <a:gd name="T2" fmla="*/ 0 w 61"/>
                <a:gd name="T3" fmla="*/ 30 h 61"/>
                <a:gd name="T4" fmla="*/ 31 w 61"/>
                <a:gd name="T5" fmla="*/ 61 h 61"/>
                <a:gd name="T6" fmla="*/ 61 w 61"/>
                <a:gd name="T7" fmla="*/ 30 h 61"/>
                <a:gd name="T8" fmla="*/ 31 w 61"/>
                <a:gd name="T9" fmla="*/ 0 h 61"/>
                <a:gd name="T10" fmla="*/ 31 w 61"/>
                <a:gd name="T11" fmla="*/ 50 h 61"/>
                <a:gd name="T12" fmla="*/ 11 w 61"/>
                <a:gd name="T13" fmla="*/ 30 h 61"/>
                <a:gd name="T14" fmla="*/ 31 w 61"/>
                <a:gd name="T15" fmla="*/ 11 h 61"/>
                <a:gd name="T16" fmla="*/ 50 w 61"/>
                <a:gd name="T17" fmla="*/ 30 h 61"/>
                <a:gd name="T18" fmla="*/ 31 w 61"/>
                <a:gd name="T19" fmla="*/ 5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 h="61">
                  <a:moveTo>
                    <a:pt x="31" y="0"/>
                  </a:moveTo>
                  <a:cubicBezTo>
                    <a:pt x="14" y="0"/>
                    <a:pt x="0" y="14"/>
                    <a:pt x="0" y="30"/>
                  </a:cubicBezTo>
                  <a:cubicBezTo>
                    <a:pt x="0" y="47"/>
                    <a:pt x="14" y="61"/>
                    <a:pt x="31" y="61"/>
                  </a:cubicBezTo>
                  <a:cubicBezTo>
                    <a:pt x="47" y="61"/>
                    <a:pt x="61" y="47"/>
                    <a:pt x="61" y="30"/>
                  </a:cubicBezTo>
                  <a:cubicBezTo>
                    <a:pt x="61" y="14"/>
                    <a:pt x="47" y="0"/>
                    <a:pt x="31" y="0"/>
                  </a:cubicBezTo>
                  <a:close/>
                  <a:moveTo>
                    <a:pt x="31" y="50"/>
                  </a:moveTo>
                  <a:cubicBezTo>
                    <a:pt x="20" y="50"/>
                    <a:pt x="11" y="41"/>
                    <a:pt x="11" y="30"/>
                  </a:cubicBezTo>
                  <a:cubicBezTo>
                    <a:pt x="11" y="20"/>
                    <a:pt x="20" y="11"/>
                    <a:pt x="31" y="11"/>
                  </a:cubicBezTo>
                  <a:cubicBezTo>
                    <a:pt x="41" y="11"/>
                    <a:pt x="50" y="20"/>
                    <a:pt x="50" y="30"/>
                  </a:cubicBezTo>
                  <a:cubicBezTo>
                    <a:pt x="50" y="41"/>
                    <a:pt x="41" y="50"/>
                    <a:pt x="31" y="50"/>
                  </a:cubicBezTo>
                  <a:close/>
                </a:path>
              </a:pathLst>
            </a:custGeom>
            <a:solidFill>
              <a:srgbClr val="397E9E">
                <a:lumMod val="50000"/>
              </a:srgbClr>
            </a:solidFill>
            <a:ln>
              <a:noFill/>
            </a:ln>
          </p:spPr>
          <p:txBody>
            <a:bodyPr vert="horz" wrap="square" lIns="121920" tIns="60960" rIns="121920" bIns="60960" numCol="1" anchor="t" anchorCtr="0" compatLnSpc="1"/>
            <a:lstStyle/>
            <a:p>
              <a:pPr marL="0" marR="0" lvl="0" indent="0" defTabSz="6096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srgbClr val="A3C5C4"/>
                </a:solidFill>
                <a:effectLst/>
                <a:uLnTx/>
                <a:uFillTx/>
                <a:cs typeface="+mn-ea"/>
                <a:sym typeface="+mn-lt"/>
              </a:endParaRPr>
            </a:p>
          </p:txBody>
        </p:sp>
        <p:sp>
          <p:nvSpPr>
            <p:cNvPr id="528" name="Freeform 374"/>
            <p:cNvSpPr>
              <a:spLocks noEditPoints="1"/>
            </p:cNvSpPr>
            <p:nvPr/>
          </p:nvSpPr>
          <p:spPr bwMode="auto">
            <a:xfrm>
              <a:off x="4810411" y="3192096"/>
              <a:ext cx="67840" cy="67840"/>
            </a:xfrm>
            <a:custGeom>
              <a:avLst/>
              <a:gdLst>
                <a:gd name="T0" fmla="*/ 30 w 60"/>
                <a:gd name="T1" fmla="*/ 0 h 60"/>
                <a:gd name="T2" fmla="*/ 0 w 60"/>
                <a:gd name="T3" fmla="*/ 30 h 60"/>
                <a:gd name="T4" fmla="*/ 30 w 60"/>
                <a:gd name="T5" fmla="*/ 60 h 60"/>
                <a:gd name="T6" fmla="*/ 60 w 60"/>
                <a:gd name="T7" fmla="*/ 30 h 60"/>
                <a:gd name="T8" fmla="*/ 30 w 60"/>
                <a:gd name="T9" fmla="*/ 0 h 60"/>
                <a:gd name="T10" fmla="*/ 30 w 60"/>
                <a:gd name="T11" fmla="*/ 50 h 60"/>
                <a:gd name="T12" fmla="*/ 10 w 60"/>
                <a:gd name="T13" fmla="*/ 30 h 60"/>
                <a:gd name="T14" fmla="*/ 30 w 60"/>
                <a:gd name="T15" fmla="*/ 11 h 60"/>
                <a:gd name="T16" fmla="*/ 50 w 60"/>
                <a:gd name="T17" fmla="*/ 30 h 60"/>
                <a:gd name="T18" fmla="*/ 30 w 60"/>
                <a:gd name="T19" fmla="*/ 5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0"/>
                  </a:moveTo>
                  <a:cubicBezTo>
                    <a:pt x="13" y="0"/>
                    <a:pt x="0" y="14"/>
                    <a:pt x="0" y="30"/>
                  </a:cubicBezTo>
                  <a:cubicBezTo>
                    <a:pt x="0" y="47"/>
                    <a:pt x="13" y="60"/>
                    <a:pt x="30" y="60"/>
                  </a:cubicBezTo>
                  <a:cubicBezTo>
                    <a:pt x="47" y="60"/>
                    <a:pt x="60" y="47"/>
                    <a:pt x="60" y="30"/>
                  </a:cubicBezTo>
                  <a:cubicBezTo>
                    <a:pt x="60" y="14"/>
                    <a:pt x="47" y="0"/>
                    <a:pt x="30" y="0"/>
                  </a:cubicBezTo>
                  <a:close/>
                  <a:moveTo>
                    <a:pt x="30" y="50"/>
                  </a:moveTo>
                  <a:cubicBezTo>
                    <a:pt x="19" y="50"/>
                    <a:pt x="10" y="41"/>
                    <a:pt x="10" y="30"/>
                  </a:cubicBezTo>
                  <a:cubicBezTo>
                    <a:pt x="10" y="20"/>
                    <a:pt x="19" y="11"/>
                    <a:pt x="30" y="11"/>
                  </a:cubicBezTo>
                  <a:cubicBezTo>
                    <a:pt x="41" y="11"/>
                    <a:pt x="50" y="20"/>
                    <a:pt x="50" y="30"/>
                  </a:cubicBezTo>
                  <a:cubicBezTo>
                    <a:pt x="50" y="41"/>
                    <a:pt x="41" y="50"/>
                    <a:pt x="30" y="50"/>
                  </a:cubicBezTo>
                  <a:close/>
                </a:path>
              </a:pathLst>
            </a:custGeom>
            <a:solidFill>
              <a:srgbClr val="397E9E">
                <a:lumMod val="50000"/>
              </a:srgbClr>
            </a:solidFill>
            <a:ln>
              <a:noFill/>
            </a:ln>
          </p:spPr>
          <p:txBody>
            <a:bodyPr vert="horz" wrap="square" lIns="121920" tIns="60960" rIns="121920" bIns="60960" numCol="1" anchor="t" anchorCtr="0" compatLnSpc="1"/>
            <a:lstStyle/>
            <a:p>
              <a:pPr marL="0" marR="0" lvl="0" indent="0" defTabSz="6096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srgbClr val="A3C5C4"/>
                </a:solidFill>
                <a:effectLst/>
                <a:uLnTx/>
                <a:uFillTx/>
                <a:cs typeface="+mn-ea"/>
                <a:sym typeface="+mn-lt"/>
              </a:endParaRPr>
            </a:p>
          </p:txBody>
        </p:sp>
        <p:sp>
          <p:nvSpPr>
            <p:cNvPr id="529" name="Freeform 375"/>
            <p:cNvSpPr>
              <a:spLocks noEditPoints="1"/>
            </p:cNvSpPr>
            <p:nvPr/>
          </p:nvSpPr>
          <p:spPr bwMode="auto">
            <a:xfrm>
              <a:off x="5637866" y="4488696"/>
              <a:ext cx="67363" cy="67840"/>
            </a:xfrm>
            <a:custGeom>
              <a:avLst/>
              <a:gdLst>
                <a:gd name="T0" fmla="*/ 30 w 60"/>
                <a:gd name="T1" fmla="*/ 0 h 60"/>
                <a:gd name="T2" fmla="*/ 0 w 60"/>
                <a:gd name="T3" fmla="*/ 30 h 60"/>
                <a:gd name="T4" fmla="*/ 30 w 60"/>
                <a:gd name="T5" fmla="*/ 60 h 60"/>
                <a:gd name="T6" fmla="*/ 60 w 60"/>
                <a:gd name="T7" fmla="*/ 30 h 60"/>
                <a:gd name="T8" fmla="*/ 30 w 60"/>
                <a:gd name="T9" fmla="*/ 0 h 60"/>
                <a:gd name="T10" fmla="*/ 30 w 60"/>
                <a:gd name="T11" fmla="*/ 49 h 60"/>
                <a:gd name="T12" fmla="*/ 10 w 60"/>
                <a:gd name="T13" fmla="*/ 30 h 60"/>
                <a:gd name="T14" fmla="*/ 30 w 60"/>
                <a:gd name="T15" fmla="*/ 10 h 60"/>
                <a:gd name="T16" fmla="*/ 49 w 60"/>
                <a:gd name="T17" fmla="*/ 30 h 60"/>
                <a:gd name="T18" fmla="*/ 30 w 60"/>
                <a:gd name="T19" fmla="*/ 49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0"/>
                  </a:moveTo>
                  <a:cubicBezTo>
                    <a:pt x="13" y="0"/>
                    <a:pt x="0" y="13"/>
                    <a:pt x="0" y="30"/>
                  </a:cubicBezTo>
                  <a:cubicBezTo>
                    <a:pt x="0" y="47"/>
                    <a:pt x="13" y="60"/>
                    <a:pt x="30" y="60"/>
                  </a:cubicBezTo>
                  <a:cubicBezTo>
                    <a:pt x="47" y="60"/>
                    <a:pt x="60" y="47"/>
                    <a:pt x="60" y="30"/>
                  </a:cubicBezTo>
                  <a:cubicBezTo>
                    <a:pt x="60" y="13"/>
                    <a:pt x="47" y="0"/>
                    <a:pt x="30" y="0"/>
                  </a:cubicBezTo>
                  <a:close/>
                  <a:moveTo>
                    <a:pt x="30" y="49"/>
                  </a:moveTo>
                  <a:cubicBezTo>
                    <a:pt x="19" y="49"/>
                    <a:pt x="10" y="41"/>
                    <a:pt x="10" y="30"/>
                  </a:cubicBezTo>
                  <a:cubicBezTo>
                    <a:pt x="10" y="19"/>
                    <a:pt x="19" y="10"/>
                    <a:pt x="30" y="10"/>
                  </a:cubicBezTo>
                  <a:cubicBezTo>
                    <a:pt x="41" y="10"/>
                    <a:pt x="49" y="19"/>
                    <a:pt x="49" y="30"/>
                  </a:cubicBezTo>
                  <a:cubicBezTo>
                    <a:pt x="49" y="41"/>
                    <a:pt x="41" y="49"/>
                    <a:pt x="30" y="49"/>
                  </a:cubicBezTo>
                  <a:close/>
                </a:path>
              </a:pathLst>
            </a:custGeom>
            <a:solidFill>
              <a:srgbClr val="397E9E">
                <a:lumMod val="50000"/>
              </a:srgbClr>
            </a:solidFill>
            <a:ln>
              <a:noFill/>
            </a:ln>
          </p:spPr>
          <p:txBody>
            <a:bodyPr vert="horz" wrap="square" lIns="121920" tIns="60960" rIns="121920" bIns="60960" numCol="1" anchor="t" anchorCtr="0" compatLnSpc="1"/>
            <a:lstStyle/>
            <a:p>
              <a:pPr marL="0" marR="0" lvl="0" indent="0" defTabSz="6096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srgbClr val="A3C5C4"/>
                </a:solidFill>
                <a:effectLst/>
                <a:uLnTx/>
                <a:uFillTx/>
                <a:cs typeface="+mn-ea"/>
                <a:sym typeface="+mn-lt"/>
              </a:endParaRPr>
            </a:p>
          </p:txBody>
        </p:sp>
        <p:sp>
          <p:nvSpPr>
            <p:cNvPr id="530" name="Freeform 376"/>
            <p:cNvSpPr>
              <a:spLocks noEditPoints="1"/>
            </p:cNvSpPr>
            <p:nvPr/>
          </p:nvSpPr>
          <p:spPr bwMode="auto">
            <a:xfrm>
              <a:off x="5431002" y="4814995"/>
              <a:ext cx="68794" cy="67840"/>
            </a:xfrm>
            <a:custGeom>
              <a:avLst/>
              <a:gdLst>
                <a:gd name="T0" fmla="*/ 30 w 61"/>
                <a:gd name="T1" fmla="*/ 0 h 60"/>
                <a:gd name="T2" fmla="*/ 0 w 61"/>
                <a:gd name="T3" fmla="*/ 30 h 60"/>
                <a:gd name="T4" fmla="*/ 30 w 61"/>
                <a:gd name="T5" fmla="*/ 60 h 60"/>
                <a:gd name="T6" fmla="*/ 61 w 61"/>
                <a:gd name="T7" fmla="*/ 30 h 60"/>
                <a:gd name="T8" fmla="*/ 30 w 61"/>
                <a:gd name="T9" fmla="*/ 0 h 60"/>
                <a:gd name="T10" fmla="*/ 30 w 61"/>
                <a:gd name="T11" fmla="*/ 49 h 60"/>
                <a:gd name="T12" fmla="*/ 11 w 61"/>
                <a:gd name="T13" fmla="*/ 30 h 60"/>
                <a:gd name="T14" fmla="*/ 30 w 61"/>
                <a:gd name="T15" fmla="*/ 10 h 60"/>
                <a:gd name="T16" fmla="*/ 50 w 61"/>
                <a:gd name="T17" fmla="*/ 30 h 60"/>
                <a:gd name="T18" fmla="*/ 30 w 61"/>
                <a:gd name="T19" fmla="*/ 49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 h="60">
                  <a:moveTo>
                    <a:pt x="30" y="0"/>
                  </a:moveTo>
                  <a:cubicBezTo>
                    <a:pt x="14" y="0"/>
                    <a:pt x="0" y="13"/>
                    <a:pt x="0" y="30"/>
                  </a:cubicBezTo>
                  <a:cubicBezTo>
                    <a:pt x="0" y="46"/>
                    <a:pt x="14" y="60"/>
                    <a:pt x="30" y="60"/>
                  </a:cubicBezTo>
                  <a:cubicBezTo>
                    <a:pt x="47" y="60"/>
                    <a:pt x="61" y="46"/>
                    <a:pt x="61" y="30"/>
                  </a:cubicBezTo>
                  <a:cubicBezTo>
                    <a:pt x="61" y="13"/>
                    <a:pt x="47" y="0"/>
                    <a:pt x="30" y="0"/>
                  </a:cubicBezTo>
                  <a:close/>
                  <a:moveTo>
                    <a:pt x="30" y="49"/>
                  </a:moveTo>
                  <a:cubicBezTo>
                    <a:pt x="20" y="49"/>
                    <a:pt x="11" y="40"/>
                    <a:pt x="11" y="30"/>
                  </a:cubicBezTo>
                  <a:cubicBezTo>
                    <a:pt x="11" y="19"/>
                    <a:pt x="20" y="10"/>
                    <a:pt x="30" y="10"/>
                  </a:cubicBezTo>
                  <a:cubicBezTo>
                    <a:pt x="41" y="10"/>
                    <a:pt x="50" y="19"/>
                    <a:pt x="50" y="30"/>
                  </a:cubicBezTo>
                  <a:cubicBezTo>
                    <a:pt x="50" y="40"/>
                    <a:pt x="41" y="49"/>
                    <a:pt x="30" y="49"/>
                  </a:cubicBezTo>
                  <a:close/>
                </a:path>
              </a:pathLst>
            </a:custGeom>
            <a:solidFill>
              <a:srgbClr val="397E9E">
                <a:lumMod val="50000"/>
              </a:srgbClr>
            </a:solidFill>
            <a:ln>
              <a:noFill/>
            </a:ln>
          </p:spPr>
          <p:txBody>
            <a:bodyPr vert="horz" wrap="square" lIns="121920" tIns="60960" rIns="121920" bIns="60960" numCol="1" anchor="t" anchorCtr="0" compatLnSpc="1"/>
            <a:lstStyle/>
            <a:p>
              <a:pPr marL="0" marR="0" lvl="0" indent="0" defTabSz="6096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srgbClr val="A3C5C4"/>
                </a:solidFill>
                <a:effectLst/>
                <a:uLnTx/>
                <a:uFillTx/>
                <a:cs typeface="+mn-ea"/>
                <a:sym typeface="+mn-lt"/>
              </a:endParaRPr>
            </a:p>
          </p:txBody>
        </p:sp>
        <p:sp>
          <p:nvSpPr>
            <p:cNvPr id="531" name="Freeform 377"/>
            <p:cNvSpPr>
              <a:spLocks noEditPoints="1"/>
            </p:cNvSpPr>
            <p:nvPr/>
          </p:nvSpPr>
          <p:spPr bwMode="auto">
            <a:xfrm>
              <a:off x="6360694" y="4054903"/>
              <a:ext cx="67840" cy="69273"/>
            </a:xfrm>
            <a:custGeom>
              <a:avLst/>
              <a:gdLst>
                <a:gd name="T0" fmla="*/ 30 w 60"/>
                <a:gd name="T1" fmla="*/ 0 h 61"/>
                <a:gd name="T2" fmla="*/ 0 w 60"/>
                <a:gd name="T3" fmla="*/ 31 h 61"/>
                <a:gd name="T4" fmla="*/ 30 w 60"/>
                <a:gd name="T5" fmla="*/ 61 h 61"/>
                <a:gd name="T6" fmla="*/ 60 w 60"/>
                <a:gd name="T7" fmla="*/ 31 h 61"/>
                <a:gd name="T8" fmla="*/ 30 w 60"/>
                <a:gd name="T9" fmla="*/ 0 h 61"/>
                <a:gd name="T10" fmla="*/ 30 w 60"/>
                <a:gd name="T11" fmla="*/ 50 h 61"/>
                <a:gd name="T12" fmla="*/ 11 w 60"/>
                <a:gd name="T13" fmla="*/ 31 h 61"/>
                <a:gd name="T14" fmla="*/ 30 w 60"/>
                <a:gd name="T15" fmla="*/ 11 h 61"/>
                <a:gd name="T16" fmla="*/ 50 w 60"/>
                <a:gd name="T17" fmla="*/ 31 h 61"/>
                <a:gd name="T18" fmla="*/ 30 w 60"/>
                <a:gd name="T19" fmla="*/ 5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1">
                  <a:moveTo>
                    <a:pt x="30" y="0"/>
                  </a:moveTo>
                  <a:cubicBezTo>
                    <a:pt x="13" y="0"/>
                    <a:pt x="0" y="14"/>
                    <a:pt x="0" y="31"/>
                  </a:cubicBezTo>
                  <a:cubicBezTo>
                    <a:pt x="0" y="47"/>
                    <a:pt x="13" y="61"/>
                    <a:pt x="30" y="61"/>
                  </a:cubicBezTo>
                  <a:cubicBezTo>
                    <a:pt x="47" y="61"/>
                    <a:pt x="60" y="47"/>
                    <a:pt x="60" y="31"/>
                  </a:cubicBezTo>
                  <a:cubicBezTo>
                    <a:pt x="60" y="14"/>
                    <a:pt x="47" y="0"/>
                    <a:pt x="30" y="0"/>
                  </a:cubicBezTo>
                  <a:close/>
                  <a:moveTo>
                    <a:pt x="30" y="50"/>
                  </a:moveTo>
                  <a:cubicBezTo>
                    <a:pt x="19" y="50"/>
                    <a:pt x="11" y="41"/>
                    <a:pt x="11" y="31"/>
                  </a:cubicBezTo>
                  <a:cubicBezTo>
                    <a:pt x="11" y="20"/>
                    <a:pt x="19" y="11"/>
                    <a:pt x="30" y="11"/>
                  </a:cubicBezTo>
                  <a:cubicBezTo>
                    <a:pt x="41" y="11"/>
                    <a:pt x="50" y="20"/>
                    <a:pt x="50" y="31"/>
                  </a:cubicBezTo>
                  <a:cubicBezTo>
                    <a:pt x="50" y="41"/>
                    <a:pt x="41" y="50"/>
                    <a:pt x="30" y="50"/>
                  </a:cubicBezTo>
                  <a:close/>
                </a:path>
              </a:pathLst>
            </a:custGeom>
            <a:solidFill>
              <a:srgbClr val="397E9E">
                <a:lumMod val="50000"/>
              </a:srgbClr>
            </a:solidFill>
            <a:ln>
              <a:noFill/>
            </a:ln>
          </p:spPr>
          <p:txBody>
            <a:bodyPr vert="horz" wrap="square" lIns="121920" tIns="60960" rIns="121920" bIns="60960" numCol="1" anchor="t" anchorCtr="0" compatLnSpc="1"/>
            <a:lstStyle/>
            <a:p>
              <a:pPr marL="0" marR="0" lvl="0" indent="0" defTabSz="6096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srgbClr val="A3C5C4"/>
                </a:solidFill>
                <a:effectLst/>
                <a:uLnTx/>
                <a:uFillTx/>
                <a:cs typeface="+mn-ea"/>
                <a:sym typeface="+mn-lt"/>
              </a:endParaRPr>
            </a:p>
          </p:txBody>
        </p:sp>
        <p:sp>
          <p:nvSpPr>
            <p:cNvPr id="532" name="Freeform 378"/>
            <p:cNvSpPr>
              <a:spLocks noEditPoints="1"/>
            </p:cNvSpPr>
            <p:nvPr/>
          </p:nvSpPr>
          <p:spPr bwMode="auto">
            <a:xfrm>
              <a:off x="6522649" y="4984595"/>
              <a:ext cx="68794" cy="67840"/>
            </a:xfrm>
            <a:custGeom>
              <a:avLst/>
              <a:gdLst>
                <a:gd name="T0" fmla="*/ 31 w 61"/>
                <a:gd name="T1" fmla="*/ 0 h 60"/>
                <a:gd name="T2" fmla="*/ 0 w 61"/>
                <a:gd name="T3" fmla="*/ 30 h 60"/>
                <a:gd name="T4" fmla="*/ 31 w 61"/>
                <a:gd name="T5" fmla="*/ 60 h 60"/>
                <a:gd name="T6" fmla="*/ 61 w 61"/>
                <a:gd name="T7" fmla="*/ 30 h 60"/>
                <a:gd name="T8" fmla="*/ 31 w 61"/>
                <a:gd name="T9" fmla="*/ 0 h 60"/>
                <a:gd name="T10" fmla="*/ 31 w 61"/>
                <a:gd name="T11" fmla="*/ 50 h 60"/>
                <a:gd name="T12" fmla="*/ 11 w 61"/>
                <a:gd name="T13" fmla="*/ 30 h 60"/>
                <a:gd name="T14" fmla="*/ 31 w 61"/>
                <a:gd name="T15" fmla="*/ 11 h 60"/>
                <a:gd name="T16" fmla="*/ 50 w 61"/>
                <a:gd name="T17" fmla="*/ 30 h 60"/>
                <a:gd name="T18" fmla="*/ 31 w 61"/>
                <a:gd name="T19" fmla="*/ 5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 h="60">
                  <a:moveTo>
                    <a:pt x="31" y="0"/>
                  </a:moveTo>
                  <a:cubicBezTo>
                    <a:pt x="14" y="0"/>
                    <a:pt x="0" y="13"/>
                    <a:pt x="0" y="30"/>
                  </a:cubicBezTo>
                  <a:cubicBezTo>
                    <a:pt x="0" y="47"/>
                    <a:pt x="14" y="60"/>
                    <a:pt x="31" y="60"/>
                  </a:cubicBezTo>
                  <a:cubicBezTo>
                    <a:pt x="47" y="60"/>
                    <a:pt x="61" y="47"/>
                    <a:pt x="61" y="30"/>
                  </a:cubicBezTo>
                  <a:cubicBezTo>
                    <a:pt x="61" y="13"/>
                    <a:pt x="47" y="0"/>
                    <a:pt x="31" y="0"/>
                  </a:cubicBezTo>
                  <a:close/>
                  <a:moveTo>
                    <a:pt x="31" y="50"/>
                  </a:moveTo>
                  <a:cubicBezTo>
                    <a:pt x="20" y="50"/>
                    <a:pt x="11" y="41"/>
                    <a:pt x="11" y="30"/>
                  </a:cubicBezTo>
                  <a:cubicBezTo>
                    <a:pt x="11" y="19"/>
                    <a:pt x="20" y="11"/>
                    <a:pt x="31" y="11"/>
                  </a:cubicBezTo>
                  <a:cubicBezTo>
                    <a:pt x="41" y="11"/>
                    <a:pt x="50" y="19"/>
                    <a:pt x="50" y="30"/>
                  </a:cubicBezTo>
                  <a:cubicBezTo>
                    <a:pt x="50" y="41"/>
                    <a:pt x="41" y="50"/>
                    <a:pt x="31" y="50"/>
                  </a:cubicBezTo>
                  <a:close/>
                </a:path>
              </a:pathLst>
            </a:custGeom>
            <a:solidFill>
              <a:srgbClr val="397E9E">
                <a:lumMod val="50000"/>
              </a:srgbClr>
            </a:solidFill>
            <a:ln>
              <a:noFill/>
            </a:ln>
          </p:spPr>
          <p:txBody>
            <a:bodyPr vert="horz" wrap="square" lIns="121920" tIns="60960" rIns="121920" bIns="60960" numCol="1" anchor="t" anchorCtr="0" compatLnSpc="1"/>
            <a:lstStyle/>
            <a:p>
              <a:pPr marL="0" marR="0" lvl="0" indent="0" defTabSz="6096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srgbClr val="A3C5C4"/>
                </a:solidFill>
                <a:effectLst/>
                <a:uLnTx/>
                <a:uFillTx/>
                <a:cs typeface="+mn-ea"/>
                <a:sym typeface="+mn-lt"/>
              </a:endParaRPr>
            </a:p>
          </p:txBody>
        </p:sp>
        <p:sp>
          <p:nvSpPr>
            <p:cNvPr id="533" name="Freeform 379"/>
            <p:cNvSpPr>
              <a:spLocks noEditPoints="1"/>
            </p:cNvSpPr>
            <p:nvPr/>
          </p:nvSpPr>
          <p:spPr bwMode="auto">
            <a:xfrm>
              <a:off x="5666053" y="3184452"/>
              <a:ext cx="67840" cy="67840"/>
            </a:xfrm>
            <a:custGeom>
              <a:avLst/>
              <a:gdLst>
                <a:gd name="T0" fmla="*/ 30 w 60"/>
                <a:gd name="T1" fmla="*/ 0 h 60"/>
                <a:gd name="T2" fmla="*/ 0 w 60"/>
                <a:gd name="T3" fmla="*/ 30 h 60"/>
                <a:gd name="T4" fmla="*/ 30 w 60"/>
                <a:gd name="T5" fmla="*/ 60 h 60"/>
                <a:gd name="T6" fmla="*/ 60 w 60"/>
                <a:gd name="T7" fmla="*/ 30 h 60"/>
                <a:gd name="T8" fmla="*/ 30 w 60"/>
                <a:gd name="T9" fmla="*/ 0 h 60"/>
                <a:gd name="T10" fmla="*/ 30 w 60"/>
                <a:gd name="T11" fmla="*/ 50 h 60"/>
                <a:gd name="T12" fmla="*/ 11 w 60"/>
                <a:gd name="T13" fmla="*/ 30 h 60"/>
                <a:gd name="T14" fmla="*/ 30 w 60"/>
                <a:gd name="T15" fmla="*/ 11 h 60"/>
                <a:gd name="T16" fmla="*/ 50 w 60"/>
                <a:gd name="T17" fmla="*/ 30 h 60"/>
                <a:gd name="T18" fmla="*/ 30 w 60"/>
                <a:gd name="T19" fmla="*/ 5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0"/>
                  </a:moveTo>
                  <a:cubicBezTo>
                    <a:pt x="14" y="0"/>
                    <a:pt x="0" y="13"/>
                    <a:pt x="0" y="30"/>
                  </a:cubicBezTo>
                  <a:cubicBezTo>
                    <a:pt x="0" y="47"/>
                    <a:pt x="14" y="60"/>
                    <a:pt x="30" y="60"/>
                  </a:cubicBezTo>
                  <a:cubicBezTo>
                    <a:pt x="47" y="60"/>
                    <a:pt x="60" y="47"/>
                    <a:pt x="60" y="30"/>
                  </a:cubicBezTo>
                  <a:cubicBezTo>
                    <a:pt x="60" y="13"/>
                    <a:pt x="47" y="0"/>
                    <a:pt x="30" y="0"/>
                  </a:cubicBezTo>
                  <a:close/>
                  <a:moveTo>
                    <a:pt x="30" y="50"/>
                  </a:moveTo>
                  <a:cubicBezTo>
                    <a:pt x="19" y="50"/>
                    <a:pt x="11" y="41"/>
                    <a:pt x="11" y="30"/>
                  </a:cubicBezTo>
                  <a:cubicBezTo>
                    <a:pt x="11" y="19"/>
                    <a:pt x="19" y="11"/>
                    <a:pt x="30" y="11"/>
                  </a:cubicBezTo>
                  <a:cubicBezTo>
                    <a:pt x="41" y="11"/>
                    <a:pt x="50" y="19"/>
                    <a:pt x="50" y="30"/>
                  </a:cubicBezTo>
                  <a:cubicBezTo>
                    <a:pt x="50" y="41"/>
                    <a:pt x="41" y="50"/>
                    <a:pt x="30" y="50"/>
                  </a:cubicBezTo>
                  <a:close/>
                </a:path>
              </a:pathLst>
            </a:custGeom>
            <a:solidFill>
              <a:srgbClr val="397E9E">
                <a:lumMod val="50000"/>
              </a:srgbClr>
            </a:solidFill>
            <a:ln>
              <a:noFill/>
            </a:ln>
          </p:spPr>
          <p:txBody>
            <a:bodyPr vert="horz" wrap="square" lIns="121920" tIns="60960" rIns="121920" bIns="60960" numCol="1" anchor="t" anchorCtr="0" compatLnSpc="1"/>
            <a:lstStyle/>
            <a:p>
              <a:pPr marL="0" marR="0" lvl="0" indent="0" defTabSz="6096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srgbClr val="A3C5C4"/>
                </a:solidFill>
                <a:effectLst/>
                <a:uLnTx/>
                <a:uFillTx/>
                <a:cs typeface="+mn-ea"/>
                <a:sym typeface="+mn-lt"/>
              </a:endParaRPr>
            </a:p>
          </p:txBody>
        </p:sp>
        <p:sp>
          <p:nvSpPr>
            <p:cNvPr id="534" name="Freeform 380"/>
            <p:cNvSpPr>
              <a:spLocks noEditPoints="1"/>
            </p:cNvSpPr>
            <p:nvPr/>
          </p:nvSpPr>
          <p:spPr bwMode="auto">
            <a:xfrm>
              <a:off x="5036383" y="3412336"/>
              <a:ext cx="68794" cy="68796"/>
            </a:xfrm>
            <a:custGeom>
              <a:avLst/>
              <a:gdLst>
                <a:gd name="T0" fmla="*/ 31 w 61"/>
                <a:gd name="T1" fmla="*/ 0 h 61"/>
                <a:gd name="T2" fmla="*/ 0 w 61"/>
                <a:gd name="T3" fmla="*/ 31 h 61"/>
                <a:gd name="T4" fmla="*/ 31 w 61"/>
                <a:gd name="T5" fmla="*/ 61 h 61"/>
                <a:gd name="T6" fmla="*/ 61 w 61"/>
                <a:gd name="T7" fmla="*/ 31 h 61"/>
                <a:gd name="T8" fmla="*/ 31 w 61"/>
                <a:gd name="T9" fmla="*/ 0 h 61"/>
                <a:gd name="T10" fmla="*/ 31 w 61"/>
                <a:gd name="T11" fmla="*/ 50 h 61"/>
                <a:gd name="T12" fmla="*/ 11 w 61"/>
                <a:gd name="T13" fmla="*/ 31 h 61"/>
                <a:gd name="T14" fmla="*/ 31 w 61"/>
                <a:gd name="T15" fmla="*/ 11 h 61"/>
                <a:gd name="T16" fmla="*/ 50 w 61"/>
                <a:gd name="T17" fmla="*/ 31 h 61"/>
                <a:gd name="T18" fmla="*/ 31 w 61"/>
                <a:gd name="T19" fmla="*/ 5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 h="61">
                  <a:moveTo>
                    <a:pt x="31" y="0"/>
                  </a:moveTo>
                  <a:cubicBezTo>
                    <a:pt x="14" y="0"/>
                    <a:pt x="0" y="14"/>
                    <a:pt x="0" y="31"/>
                  </a:cubicBezTo>
                  <a:cubicBezTo>
                    <a:pt x="0" y="47"/>
                    <a:pt x="14" y="61"/>
                    <a:pt x="31" y="61"/>
                  </a:cubicBezTo>
                  <a:cubicBezTo>
                    <a:pt x="47" y="61"/>
                    <a:pt x="61" y="47"/>
                    <a:pt x="61" y="31"/>
                  </a:cubicBezTo>
                  <a:cubicBezTo>
                    <a:pt x="61" y="14"/>
                    <a:pt x="47" y="0"/>
                    <a:pt x="31" y="0"/>
                  </a:cubicBezTo>
                  <a:close/>
                  <a:moveTo>
                    <a:pt x="31" y="50"/>
                  </a:moveTo>
                  <a:cubicBezTo>
                    <a:pt x="20" y="50"/>
                    <a:pt x="11" y="41"/>
                    <a:pt x="11" y="31"/>
                  </a:cubicBezTo>
                  <a:cubicBezTo>
                    <a:pt x="11" y="20"/>
                    <a:pt x="20" y="11"/>
                    <a:pt x="31" y="11"/>
                  </a:cubicBezTo>
                  <a:cubicBezTo>
                    <a:pt x="41" y="11"/>
                    <a:pt x="50" y="20"/>
                    <a:pt x="50" y="31"/>
                  </a:cubicBezTo>
                  <a:cubicBezTo>
                    <a:pt x="50" y="41"/>
                    <a:pt x="41" y="50"/>
                    <a:pt x="31" y="50"/>
                  </a:cubicBezTo>
                  <a:close/>
                </a:path>
              </a:pathLst>
            </a:custGeom>
            <a:solidFill>
              <a:srgbClr val="397E9E">
                <a:lumMod val="50000"/>
              </a:srgbClr>
            </a:solidFill>
            <a:ln>
              <a:noFill/>
            </a:ln>
          </p:spPr>
          <p:txBody>
            <a:bodyPr vert="horz" wrap="square" lIns="121920" tIns="60960" rIns="121920" bIns="60960" numCol="1" anchor="t" anchorCtr="0" compatLnSpc="1"/>
            <a:lstStyle/>
            <a:p>
              <a:pPr marL="0" marR="0" lvl="0" indent="0" defTabSz="6096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srgbClr val="A3C5C4"/>
                </a:solidFill>
                <a:effectLst/>
                <a:uLnTx/>
                <a:uFillTx/>
                <a:cs typeface="+mn-ea"/>
                <a:sym typeface="+mn-lt"/>
              </a:endParaRPr>
            </a:p>
          </p:txBody>
        </p:sp>
        <p:sp>
          <p:nvSpPr>
            <p:cNvPr id="535" name="Freeform 381"/>
            <p:cNvSpPr>
              <a:spLocks noEditPoints="1"/>
            </p:cNvSpPr>
            <p:nvPr/>
          </p:nvSpPr>
          <p:spPr bwMode="auto">
            <a:xfrm>
              <a:off x="6173418" y="2314956"/>
              <a:ext cx="67840" cy="68796"/>
            </a:xfrm>
            <a:custGeom>
              <a:avLst/>
              <a:gdLst>
                <a:gd name="T0" fmla="*/ 30 w 60"/>
                <a:gd name="T1" fmla="*/ 0 h 61"/>
                <a:gd name="T2" fmla="*/ 0 w 60"/>
                <a:gd name="T3" fmla="*/ 31 h 61"/>
                <a:gd name="T4" fmla="*/ 30 w 60"/>
                <a:gd name="T5" fmla="*/ 61 h 61"/>
                <a:gd name="T6" fmla="*/ 60 w 60"/>
                <a:gd name="T7" fmla="*/ 31 h 61"/>
                <a:gd name="T8" fmla="*/ 30 w 60"/>
                <a:gd name="T9" fmla="*/ 0 h 61"/>
                <a:gd name="T10" fmla="*/ 30 w 60"/>
                <a:gd name="T11" fmla="*/ 50 h 61"/>
                <a:gd name="T12" fmla="*/ 10 w 60"/>
                <a:gd name="T13" fmla="*/ 31 h 61"/>
                <a:gd name="T14" fmla="*/ 30 w 60"/>
                <a:gd name="T15" fmla="*/ 11 h 61"/>
                <a:gd name="T16" fmla="*/ 50 w 60"/>
                <a:gd name="T17" fmla="*/ 31 h 61"/>
                <a:gd name="T18" fmla="*/ 30 w 60"/>
                <a:gd name="T19" fmla="*/ 5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1">
                  <a:moveTo>
                    <a:pt x="30" y="0"/>
                  </a:moveTo>
                  <a:cubicBezTo>
                    <a:pt x="13" y="0"/>
                    <a:pt x="0" y="14"/>
                    <a:pt x="0" y="31"/>
                  </a:cubicBezTo>
                  <a:cubicBezTo>
                    <a:pt x="0" y="47"/>
                    <a:pt x="13" y="61"/>
                    <a:pt x="30" y="61"/>
                  </a:cubicBezTo>
                  <a:cubicBezTo>
                    <a:pt x="47" y="61"/>
                    <a:pt x="60" y="47"/>
                    <a:pt x="60" y="31"/>
                  </a:cubicBezTo>
                  <a:cubicBezTo>
                    <a:pt x="60" y="14"/>
                    <a:pt x="47" y="0"/>
                    <a:pt x="30" y="0"/>
                  </a:cubicBezTo>
                  <a:close/>
                  <a:moveTo>
                    <a:pt x="30" y="50"/>
                  </a:moveTo>
                  <a:cubicBezTo>
                    <a:pt x="19" y="50"/>
                    <a:pt x="10" y="41"/>
                    <a:pt x="10" y="31"/>
                  </a:cubicBezTo>
                  <a:cubicBezTo>
                    <a:pt x="10" y="20"/>
                    <a:pt x="19" y="11"/>
                    <a:pt x="30" y="11"/>
                  </a:cubicBezTo>
                  <a:cubicBezTo>
                    <a:pt x="41" y="11"/>
                    <a:pt x="50" y="20"/>
                    <a:pt x="50" y="31"/>
                  </a:cubicBezTo>
                  <a:cubicBezTo>
                    <a:pt x="50" y="41"/>
                    <a:pt x="41" y="50"/>
                    <a:pt x="30" y="50"/>
                  </a:cubicBezTo>
                  <a:close/>
                </a:path>
              </a:pathLst>
            </a:custGeom>
            <a:solidFill>
              <a:srgbClr val="397E9E">
                <a:lumMod val="50000"/>
              </a:srgbClr>
            </a:solidFill>
            <a:ln>
              <a:noFill/>
            </a:ln>
          </p:spPr>
          <p:txBody>
            <a:bodyPr vert="horz" wrap="square" lIns="121920" tIns="60960" rIns="121920" bIns="60960" numCol="1" anchor="t" anchorCtr="0" compatLnSpc="1"/>
            <a:lstStyle/>
            <a:p>
              <a:pPr marL="0" marR="0" lvl="0" indent="0" defTabSz="6096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srgbClr val="A3C5C4"/>
                </a:solidFill>
                <a:effectLst/>
                <a:uLnTx/>
                <a:uFillTx/>
                <a:cs typeface="+mn-ea"/>
                <a:sym typeface="+mn-lt"/>
              </a:endParaRPr>
            </a:p>
          </p:txBody>
        </p:sp>
        <p:sp>
          <p:nvSpPr>
            <p:cNvPr id="536" name="Freeform 382"/>
            <p:cNvSpPr>
              <a:spLocks noEditPoints="1"/>
            </p:cNvSpPr>
            <p:nvPr/>
          </p:nvSpPr>
          <p:spPr bwMode="auto">
            <a:xfrm>
              <a:off x="5618278" y="2017797"/>
              <a:ext cx="67840" cy="68796"/>
            </a:xfrm>
            <a:custGeom>
              <a:avLst/>
              <a:gdLst>
                <a:gd name="T0" fmla="*/ 30 w 60"/>
                <a:gd name="T1" fmla="*/ 0 h 61"/>
                <a:gd name="T2" fmla="*/ 0 w 60"/>
                <a:gd name="T3" fmla="*/ 31 h 61"/>
                <a:gd name="T4" fmla="*/ 30 w 60"/>
                <a:gd name="T5" fmla="*/ 61 h 61"/>
                <a:gd name="T6" fmla="*/ 60 w 60"/>
                <a:gd name="T7" fmla="*/ 31 h 61"/>
                <a:gd name="T8" fmla="*/ 30 w 60"/>
                <a:gd name="T9" fmla="*/ 0 h 61"/>
                <a:gd name="T10" fmla="*/ 30 w 60"/>
                <a:gd name="T11" fmla="*/ 50 h 61"/>
                <a:gd name="T12" fmla="*/ 11 w 60"/>
                <a:gd name="T13" fmla="*/ 31 h 61"/>
                <a:gd name="T14" fmla="*/ 30 w 60"/>
                <a:gd name="T15" fmla="*/ 11 h 61"/>
                <a:gd name="T16" fmla="*/ 50 w 60"/>
                <a:gd name="T17" fmla="*/ 31 h 61"/>
                <a:gd name="T18" fmla="*/ 30 w 60"/>
                <a:gd name="T19" fmla="*/ 5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1">
                  <a:moveTo>
                    <a:pt x="30" y="0"/>
                  </a:moveTo>
                  <a:cubicBezTo>
                    <a:pt x="13" y="0"/>
                    <a:pt x="0" y="14"/>
                    <a:pt x="0" y="31"/>
                  </a:cubicBezTo>
                  <a:cubicBezTo>
                    <a:pt x="0" y="47"/>
                    <a:pt x="13" y="61"/>
                    <a:pt x="30" y="61"/>
                  </a:cubicBezTo>
                  <a:cubicBezTo>
                    <a:pt x="47" y="61"/>
                    <a:pt x="60" y="47"/>
                    <a:pt x="60" y="31"/>
                  </a:cubicBezTo>
                  <a:cubicBezTo>
                    <a:pt x="60" y="14"/>
                    <a:pt x="47" y="0"/>
                    <a:pt x="30" y="0"/>
                  </a:cubicBezTo>
                  <a:close/>
                  <a:moveTo>
                    <a:pt x="30" y="50"/>
                  </a:moveTo>
                  <a:cubicBezTo>
                    <a:pt x="19" y="50"/>
                    <a:pt x="11" y="41"/>
                    <a:pt x="11" y="31"/>
                  </a:cubicBezTo>
                  <a:cubicBezTo>
                    <a:pt x="11" y="20"/>
                    <a:pt x="19" y="11"/>
                    <a:pt x="30" y="11"/>
                  </a:cubicBezTo>
                  <a:cubicBezTo>
                    <a:pt x="41" y="11"/>
                    <a:pt x="50" y="20"/>
                    <a:pt x="50" y="31"/>
                  </a:cubicBezTo>
                  <a:cubicBezTo>
                    <a:pt x="50" y="41"/>
                    <a:pt x="41" y="50"/>
                    <a:pt x="30" y="50"/>
                  </a:cubicBezTo>
                  <a:close/>
                </a:path>
              </a:pathLst>
            </a:custGeom>
            <a:solidFill>
              <a:srgbClr val="397E9E">
                <a:lumMod val="50000"/>
              </a:srgbClr>
            </a:solidFill>
            <a:ln>
              <a:noFill/>
            </a:ln>
          </p:spPr>
          <p:txBody>
            <a:bodyPr vert="horz" wrap="square" lIns="121920" tIns="60960" rIns="121920" bIns="60960" numCol="1" anchor="t" anchorCtr="0" compatLnSpc="1"/>
            <a:lstStyle/>
            <a:p>
              <a:pPr marL="0" marR="0" lvl="0" indent="0" defTabSz="6096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srgbClr val="A3C5C4"/>
                </a:solidFill>
                <a:effectLst/>
                <a:uLnTx/>
                <a:uFillTx/>
                <a:cs typeface="+mn-ea"/>
                <a:sym typeface="+mn-lt"/>
              </a:endParaRPr>
            </a:p>
          </p:txBody>
        </p:sp>
        <p:sp>
          <p:nvSpPr>
            <p:cNvPr id="537" name="Freeform 383"/>
            <p:cNvSpPr>
              <a:spLocks noEditPoints="1"/>
            </p:cNvSpPr>
            <p:nvPr/>
          </p:nvSpPr>
          <p:spPr bwMode="auto">
            <a:xfrm>
              <a:off x="5302965" y="2175931"/>
              <a:ext cx="67840" cy="67840"/>
            </a:xfrm>
            <a:custGeom>
              <a:avLst/>
              <a:gdLst>
                <a:gd name="T0" fmla="*/ 30 w 60"/>
                <a:gd name="T1" fmla="*/ 0 h 60"/>
                <a:gd name="T2" fmla="*/ 0 w 60"/>
                <a:gd name="T3" fmla="*/ 30 h 60"/>
                <a:gd name="T4" fmla="*/ 30 w 60"/>
                <a:gd name="T5" fmla="*/ 60 h 60"/>
                <a:gd name="T6" fmla="*/ 60 w 60"/>
                <a:gd name="T7" fmla="*/ 30 h 60"/>
                <a:gd name="T8" fmla="*/ 30 w 60"/>
                <a:gd name="T9" fmla="*/ 0 h 60"/>
                <a:gd name="T10" fmla="*/ 30 w 60"/>
                <a:gd name="T11" fmla="*/ 50 h 60"/>
                <a:gd name="T12" fmla="*/ 11 w 60"/>
                <a:gd name="T13" fmla="*/ 30 h 60"/>
                <a:gd name="T14" fmla="*/ 30 w 60"/>
                <a:gd name="T15" fmla="*/ 11 h 60"/>
                <a:gd name="T16" fmla="*/ 50 w 60"/>
                <a:gd name="T17" fmla="*/ 30 h 60"/>
                <a:gd name="T18" fmla="*/ 30 w 60"/>
                <a:gd name="T19" fmla="*/ 5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0"/>
                  </a:moveTo>
                  <a:cubicBezTo>
                    <a:pt x="14" y="0"/>
                    <a:pt x="0" y="13"/>
                    <a:pt x="0" y="30"/>
                  </a:cubicBezTo>
                  <a:cubicBezTo>
                    <a:pt x="0" y="47"/>
                    <a:pt x="14" y="60"/>
                    <a:pt x="30" y="60"/>
                  </a:cubicBezTo>
                  <a:cubicBezTo>
                    <a:pt x="47" y="60"/>
                    <a:pt x="60" y="47"/>
                    <a:pt x="60" y="30"/>
                  </a:cubicBezTo>
                  <a:cubicBezTo>
                    <a:pt x="60" y="13"/>
                    <a:pt x="47" y="0"/>
                    <a:pt x="30" y="0"/>
                  </a:cubicBezTo>
                  <a:close/>
                  <a:moveTo>
                    <a:pt x="30" y="50"/>
                  </a:moveTo>
                  <a:cubicBezTo>
                    <a:pt x="19" y="50"/>
                    <a:pt x="11" y="41"/>
                    <a:pt x="11" y="30"/>
                  </a:cubicBezTo>
                  <a:cubicBezTo>
                    <a:pt x="11" y="19"/>
                    <a:pt x="19" y="11"/>
                    <a:pt x="30" y="11"/>
                  </a:cubicBezTo>
                  <a:cubicBezTo>
                    <a:pt x="41" y="11"/>
                    <a:pt x="50" y="19"/>
                    <a:pt x="50" y="30"/>
                  </a:cubicBezTo>
                  <a:cubicBezTo>
                    <a:pt x="50" y="41"/>
                    <a:pt x="41" y="50"/>
                    <a:pt x="30" y="50"/>
                  </a:cubicBezTo>
                  <a:close/>
                </a:path>
              </a:pathLst>
            </a:custGeom>
            <a:solidFill>
              <a:srgbClr val="397E9E">
                <a:lumMod val="50000"/>
              </a:srgbClr>
            </a:solidFill>
            <a:ln>
              <a:noFill/>
            </a:ln>
          </p:spPr>
          <p:txBody>
            <a:bodyPr vert="horz" wrap="square" lIns="121920" tIns="60960" rIns="121920" bIns="60960" numCol="1" anchor="t" anchorCtr="0" compatLnSpc="1"/>
            <a:lstStyle/>
            <a:p>
              <a:pPr marL="0" marR="0" lvl="0" indent="0" defTabSz="6096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srgbClr val="A3C5C4"/>
                </a:solidFill>
                <a:effectLst/>
                <a:uLnTx/>
                <a:uFillTx/>
                <a:cs typeface="+mn-ea"/>
                <a:sym typeface="+mn-lt"/>
              </a:endParaRPr>
            </a:p>
          </p:txBody>
        </p:sp>
        <p:sp>
          <p:nvSpPr>
            <p:cNvPr id="538" name="Freeform 384"/>
            <p:cNvSpPr>
              <a:spLocks noEditPoints="1"/>
            </p:cNvSpPr>
            <p:nvPr/>
          </p:nvSpPr>
          <p:spPr bwMode="auto">
            <a:xfrm>
              <a:off x="7105499" y="2610680"/>
              <a:ext cx="67840" cy="67840"/>
            </a:xfrm>
            <a:custGeom>
              <a:avLst/>
              <a:gdLst>
                <a:gd name="T0" fmla="*/ 30 w 60"/>
                <a:gd name="T1" fmla="*/ 0 h 60"/>
                <a:gd name="T2" fmla="*/ 0 w 60"/>
                <a:gd name="T3" fmla="*/ 30 h 60"/>
                <a:gd name="T4" fmla="*/ 30 w 60"/>
                <a:gd name="T5" fmla="*/ 60 h 60"/>
                <a:gd name="T6" fmla="*/ 60 w 60"/>
                <a:gd name="T7" fmla="*/ 30 h 60"/>
                <a:gd name="T8" fmla="*/ 30 w 60"/>
                <a:gd name="T9" fmla="*/ 0 h 60"/>
                <a:gd name="T10" fmla="*/ 30 w 60"/>
                <a:gd name="T11" fmla="*/ 50 h 60"/>
                <a:gd name="T12" fmla="*/ 11 w 60"/>
                <a:gd name="T13" fmla="*/ 30 h 60"/>
                <a:gd name="T14" fmla="*/ 30 w 60"/>
                <a:gd name="T15" fmla="*/ 10 h 60"/>
                <a:gd name="T16" fmla="*/ 50 w 60"/>
                <a:gd name="T17" fmla="*/ 30 h 60"/>
                <a:gd name="T18" fmla="*/ 30 w 60"/>
                <a:gd name="T19" fmla="*/ 5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0"/>
                  </a:moveTo>
                  <a:cubicBezTo>
                    <a:pt x="13" y="0"/>
                    <a:pt x="0" y="13"/>
                    <a:pt x="0" y="30"/>
                  </a:cubicBezTo>
                  <a:cubicBezTo>
                    <a:pt x="0" y="47"/>
                    <a:pt x="13" y="60"/>
                    <a:pt x="30" y="60"/>
                  </a:cubicBezTo>
                  <a:cubicBezTo>
                    <a:pt x="47" y="60"/>
                    <a:pt x="60" y="47"/>
                    <a:pt x="60" y="30"/>
                  </a:cubicBezTo>
                  <a:cubicBezTo>
                    <a:pt x="60" y="13"/>
                    <a:pt x="47" y="0"/>
                    <a:pt x="30" y="0"/>
                  </a:cubicBezTo>
                  <a:close/>
                  <a:moveTo>
                    <a:pt x="30" y="50"/>
                  </a:moveTo>
                  <a:cubicBezTo>
                    <a:pt x="19" y="50"/>
                    <a:pt x="11" y="41"/>
                    <a:pt x="11" y="30"/>
                  </a:cubicBezTo>
                  <a:cubicBezTo>
                    <a:pt x="11" y="19"/>
                    <a:pt x="19" y="10"/>
                    <a:pt x="30" y="10"/>
                  </a:cubicBezTo>
                  <a:cubicBezTo>
                    <a:pt x="41" y="10"/>
                    <a:pt x="50" y="19"/>
                    <a:pt x="50" y="30"/>
                  </a:cubicBezTo>
                  <a:cubicBezTo>
                    <a:pt x="50" y="41"/>
                    <a:pt x="41" y="50"/>
                    <a:pt x="30" y="50"/>
                  </a:cubicBezTo>
                  <a:close/>
                </a:path>
              </a:pathLst>
            </a:custGeom>
            <a:solidFill>
              <a:srgbClr val="397E9E">
                <a:lumMod val="50000"/>
              </a:srgbClr>
            </a:solidFill>
            <a:ln>
              <a:noFill/>
            </a:ln>
          </p:spPr>
          <p:txBody>
            <a:bodyPr vert="horz" wrap="square" lIns="121920" tIns="60960" rIns="121920" bIns="60960" numCol="1" anchor="t" anchorCtr="0" compatLnSpc="1"/>
            <a:lstStyle/>
            <a:p>
              <a:pPr marL="0" marR="0" lvl="0" indent="0" defTabSz="6096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srgbClr val="A3C5C4"/>
                </a:solidFill>
                <a:effectLst/>
                <a:uLnTx/>
                <a:uFillTx/>
                <a:cs typeface="+mn-ea"/>
                <a:sym typeface="+mn-lt"/>
              </a:endParaRPr>
            </a:p>
          </p:txBody>
        </p:sp>
        <p:sp>
          <p:nvSpPr>
            <p:cNvPr id="539" name="Freeform 385"/>
            <p:cNvSpPr>
              <a:spLocks noEditPoints="1"/>
            </p:cNvSpPr>
            <p:nvPr/>
          </p:nvSpPr>
          <p:spPr bwMode="auto">
            <a:xfrm>
              <a:off x="7236402" y="3195439"/>
              <a:ext cx="67840" cy="67840"/>
            </a:xfrm>
            <a:custGeom>
              <a:avLst/>
              <a:gdLst>
                <a:gd name="T0" fmla="*/ 30 w 60"/>
                <a:gd name="T1" fmla="*/ 0 h 60"/>
                <a:gd name="T2" fmla="*/ 0 w 60"/>
                <a:gd name="T3" fmla="*/ 30 h 60"/>
                <a:gd name="T4" fmla="*/ 30 w 60"/>
                <a:gd name="T5" fmla="*/ 60 h 60"/>
                <a:gd name="T6" fmla="*/ 60 w 60"/>
                <a:gd name="T7" fmla="*/ 30 h 60"/>
                <a:gd name="T8" fmla="*/ 30 w 60"/>
                <a:gd name="T9" fmla="*/ 0 h 60"/>
                <a:gd name="T10" fmla="*/ 30 w 60"/>
                <a:gd name="T11" fmla="*/ 50 h 60"/>
                <a:gd name="T12" fmla="*/ 10 w 60"/>
                <a:gd name="T13" fmla="*/ 30 h 60"/>
                <a:gd name="T14" fmla="*/ 30 w 60"/>
                <a:gd name="T15" fmla="*/ 11 h 60"/>
                <a:gd name="T16" fmla="*/ 49 w 60"/>
                <a:gd name="T17" fmla="*/ 30 h 60"/>
                <a:gd name="T18" fmla="*/ 30 w 60"/>
                <a:gd name="T19" fmla="*/ 5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0"/>
                  </a:moveTo>
                  <a:cubicBezTo>
                    <a:pt x="13" y="0"/>
                    <a:pt x="0" y="13"/>
                    <a:pt x="0" y="30"/>
                  </a:cubicBezTo>
                  <a:cubicBezTo>
                    <a:pt x="0" y="47"/>
                    <a:pt x="13" y="60"/>
                    <a:pt x="30" y="60"/>
                  </a:cubicBezTo>
                  <a:cubicBezTo>
                    <a:pt x="47" y="60"/>
                    <a:pt x="60" y="47"/>
                    <a:pt x="60" y="30"/>
                  </a:cubicBezTo>
                  <a:cubicBezTo>
                    <a:pt x="60" y="13"/>
                    <a:pt x="47" y="0"/>
                    <a:pt x="30" y="0"/>
                  </a:cubicBezTo>
                  <a:close/>
                  <a:moveTo>
                    <a:pt x="30" y="50"/>
                  </a:moveTo>
                  <a:cubicBezTo>
                    <a:pt x="19" y="50"/>
                    <a:pt x="10" y="41"/>
                    <a:pt x="10" y="30"/>
                  </a:cubicBezTo>
                  <a:cubicBezTo>
                    <a:pt x="10" y="19"/>
                    <a:pt x="19" y="11"/>
                    <a:pt x="30" y="11"/>
                  </a:cubicBezTo>
                  <a:cubicBezTo>
                    <a:pt x="41" y="11"/>
                    <a:pt x="49" y="19"/>
                    <a:pt x="49" y="30"/>
                  </a:cubicBezTo>
                  <a:cubicBezTo>
                    <a:pt x="49" y="41"/>
                    <a:pt x="41" y="50"/>
                    <a:pt x="30" y="50"/>
                  </a:cubicBezTo>
                  <a:close/>
                </a:path>
              </a:pathLst>
            </a:custGeom>
            <a:solidFill>
              <a:srgbClr val="397E9E">
                <a:lumMod val="50000"/>
              </a:srgbClr>
            </a:solidFill>
            <a:ln>
              <a:noFill/>
            </a:ln>
          </p:spPr>
          <p:txBody>
            <a:bodyPr vert="horz" wrap="square" lIns="121920" tIns="60960" rIns="121920" bIns="60960" numCol="1" anchor="t" anchorCtr="0" compatLnSpc="1"/>
            <a:lstStyle/>
            <a:p>
              <a:pPr marL="0" marR="0" lvl="0" indent="0" defTabSz="6096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srgbClr val="A3C5C4"/>
                </a:solidFill>
                <a:effectLst/>
                <a:uLnTx/>
                <a:uFillTx/>
                <a:cs typeface="+mn-ea"/>
                <a:sym typeface="+mn-lt"/>
              </a:endParaRPr>
            </a:p>
          </p:txBody>
        </p:sp>
        <p:sp>
          <p:nvSpPr>
            <p:cNvPr id="540" name="Freeform 386"/>
            <p:cNvSpPr>
              <a:spLocks noEditPoints="1"/>
            </p:cNvSpPr>
            <p:nvPr/>
          </p:nvSpPr>
          <p:spPr bwMode="auto">
            <a:xfrm>
              <a:off x="5800299" y="3640698"/>
              <a:ext cx="67840" cy="67840"/>
            </a:xfrm>
            <a:custGeom>
              <a:avLst/>
              <a:gdLst>
                <a:gd name="T0" fmla="*/ 30 w 60"/>
                <a:gd name="T1" fmla="*/ 0 h 60"/>
                <a:gd name="T2" fmla="*/ 0 w 60"/>
                <a:gd name="T3" fmla="*/ 30 h 60"/>
                <a:gd name="T4" fmla="*/ 30 w 60"/>
                <a:gd name="T5" fmla="*/ 60 h 60"/>
                <a:gd name="T6" fmla="*/ 60 w 60"/>
                <a:gd name="T7" fmla="*/ 30 h 60"/>
                <a:gd name="T8" fmla="*/ 30 w 60"/>
                <a:gd name="T9" fmla="*/ 0 h 60"/>
                <a:gd name="T10" fmla="*/ 30 w 60"/>
                <a:gd name="T11" fmla="*/ 50 h 60"/>
                <a:gd name="T12" fmla="*/ 10 w 60"/>
                <a:gd name="T13" fmla="*/ 30 h 60"/>
                <a:gd name="T14" fmla="*/ 30 w 60"/>
                <a:gd name="T15" fmla="*/ 11 h 60"/>
                <a:gd name="T16" fmla="*/ 49 w 60"/>
                <a:gd name="T17" fmla="*/ 30 h 60"/>
                <a:gd name="T18" fmla="*/ 30 w 60"/>
                <a:gd name="T19" fmla="*/ 5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0"/>
                  </a:moveTo>
                  <a:cubicBezTo>
                    <a:pt x="13" y="0"/>
                    <a:pt x="0" y="13"/>
                    <a:pt x="0" y="30"/>
                  </a:cubicBezTo>
                  <a:cubicBezTo>
                    <a:pt x="0" y="47"/>
                    <a:pt x="13" y="60"/>
                    <a:pt x="30" y="60"/>
                  </a:cubicBezTo>
                  <a:cubicBezTo>
                    <a:pt x="47" y="60"/>
                    <a:pt x="60" y="47"/>
                    <a:pt x="60" y="30"/>
                  </a:cubicBezTo>
                  <a:cubicBezTo>
                    <a:pt x="60" y="13"/>
                    <a:pt x="47" y="0"/>
                    <a:pt x="30" y="0"/>
                  </a:cubicBezTo>
                  <a:close/>
                  <a:moveTo>
                    <a:pt x="30" y="50"/>
                  </a:moveTo>
                  <a:cubicBezTo>
                    <a:pt x="19" y="50"/>
                    <a:pt x="10" y="41"/>
                    <a:pt x="10" y="30"/>
                  </a:cubicBezTo>
                  <a:cubicBezTo>
                    <a:pt x="10" y="19"/>
                    <a:pt x="19" y="11"/>
                    <a:pt x="30" y="11"/>
                  </a:cubicBezTo>
                  <a:cubicBezTo>
                    <a:pt x="41" y="11"/>
                    <a:pt x="49" y="19"/>
                    <a:pt x="49" y="30"/>
                  </a:cubicBezTo>
                  <a:cubicBezTo>
                    <a:pt x="49" y="41"/>
                    <a:pt x="41" y="50"/>
                    <a:pt x="30" y="50"/>
                  </a:cubicBezTo>
                  <a:close/>
                </a:path>
              </a:pathLst>
            </a:custGeom>
            <a:solidFill>
              <a:srgbClr val="397E9E">
                <a:lumMod val="50000"/>
              </a:srgbClr>
            </a:solidFill>
            <a:ln>
              <a:noFill/>
            </a:ln>
          </p:spPr>
          <p:txBody>
            <a:bodyPr vert="horz" wrap="square" lIns="121920" tIns="60960" rIns="121920" bIns="60960" numCol="1" anchor="t" anchorCtr="0" compatLnSpc="1"/>
            <a:lstStyle/>
            <a:p>
              <a:pPr marL="0" marR="0" lvl="0" indent="0" defTabSz="6096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srgbClr val="A3C5C4"/>
                </a:solidFill>
                <a:effectLst/>
                <a:uLnTx/>
                <a:uFillTx/>
                <a:cs typeface="+mn-ea"/>
                <a:sym typeface="+mn-lt"/>
              </a:endParaRPr>
            </a:p>
          </p:txBody>
        </p:sp>
        <p:sp>
          <p:nvSpPr>
            <p:cNvPr id="541" name="Freeform 387"/>
            <p:cNvSpPr>
              <a:spLocks noEditPoints="1"/>
            </p:cNvSpPr>
            <p:nvPr/>
          </p:nvSpPr>
          <p:spPr bwMode="auto">
            <a:xfrm>
              <a:off x="4959466" y="3742458"/>
              <a:ext cx="67840" cy="67362"/>
            </a:xfrm>
            <a:custGeom>
              <a:avLst/>
              <a:gdLst>
                <a:gd name="T0" fmla="*/ 30 w 60"/>
                <a:gd name="T1" fmla="*/ 0 h 60"/>
                <a:gd name="T2" fmla="*/ 0 w 60"/>
                <a:gd name="T3" fmla="*/ 30 h 60"/>
                <a:gd name="T4" fmla="*/ 30 w 60"/>
                <a:gd name="T5" fmla="*/ 60 h 60"/>
                <a:gd name="T6" fmla="*/ 60 w 60"/>
                <a:gd name="T7" fmla="*/ 30 h 60"/>
                <a:gd name="T8" fmla="*/ 30 w 60"/>
                <a:gd name="T9" fmla="*/ 0 h 60"/>
                <a:gd name="T10" fmla="*/ 30 w 60"/>
                <a:gd name="T11" fmla="*/ 50 h 60"/>
                <a:gd name="T12" fmla="*/ 11 w 60"/>
                <a:gd name="T13" fmla="*/ 30 h 60"/>
                <a:gd name="T14" fmla="*/ 30 w 60"/>
                <a:gd name="T15" fmla="*/ 11 h 60"/>
                <a:gd name="T16" fmla="*/ 50 w 60"/>
                <a:gd name="T17" fmla="*/ 30 h 60"/>
                <a:gd name="T18" fmla="*/ 30 w 60"/>
                <a:gd name="T19" fmla="*/ 5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0"/>
                  </a:moveTo>
                  <a:cubicBezTo>
                    <a:pt x="14" y="0"/>
                    <a:pt x="0" y="13"/>
                    <a:pt x="0" y="30"/>
                  </a:cubicBezTo>
                  <a:cubicBezTo>
                    <a:pt x="0" y="47"/>
                    <a:pt x="14" y="60"/>
                    <a:pt x="30" y="60"/>
                  </a:cubicBezTo>
                  <a:cubicBezTo>
                    <a:pt x="47" y="60"/>
                    <a:pt x="60" y="47"/>
                    <a:pt x="60" y="30"/>
                  </a:cubicBezTo>
                  <a:cubicBezTo>
                    <a:pt x="60" y="13"/>
                    <a:pt x="47" y="0"/>
                    <a:pt x="30" y="0"/>
                  </a:cubicBezTo>
                  <a:close/>
                  <a:moveTo>
                    <a:pt x="30" y="50"/>
                  </a:moveTo>
                  <a:cubicBezTo>
                    <a:pt x="19" y="50"/>
                    <a:pt x="11" y="41"/>
                    <a:pt x="11" y="30"/>
                  </a:cubicBezTo>
                  <a:cubicBezTo>
                    <a:pt x="11" y="19"/>
                    <a:pt x="19" y="11"/>
                    <a:pt x="30" y="11"/>
                  </a:cubicBezTo>
                  <a:cubicBezTo>
                    <a:pt x="41" y="11"/>
                    <a:pt x="50" y="19"/>
                    <a:pt x="50" y="30"/>
                  </a:cubicBezTo>
                  <a:cubicBezTo>
                    <a:pt x="50" y="41"/>
                    <a:pt x="41" y="50"/>
                    <a:pt x="30" y="50"/>
                  </a:cubicBezTo>
                  <a:close/>
                </a:path>
              </a:pathLst>
            </a:custGeom>
            <a:solidFill>
              <a:srgbClr val="397E9E">
                <a:lumMod val="50000"/>
              </a:srgbClr>
            </a:solidFill>
            <a:ln>
              <a:noFill/>
            </a:ln>
          </p:spPr>
          <p:txBody>
            <a:bodyPr vert="horz" wrap="square" lIns="121920" tIns="60960" rIns="121920" bIns="60960" numCol="1" anchor="t" anchorCtr="0" compatLnSpc="1"/>
            <a:lstStyle/>
            <a:p>
              <a:pPr marL="0" marR="0" lvl="0" indent="0" defTabSz="6096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srgbClr val="A3C5C4"/>
                </a:solidFill>
                <a:effectLst/>
                <a:uLnTx/>
                <a:uFillTx/>
                <a:cs typeface="+mn-ea"/>
                <a:sym typeface="+mn-lt"/>
              </a:endParaRPr>
            </a:p>
          </p:txBody>
        </p:sp>
        <p:sp>
          <p:nvSpPr>
            <p:cNvPr id="542" name="Freeform 388"/>
            <p:cNvSpPr>
              <a:spLocks noEditPoints="1"/>
            </p:cNvSpPr>
            <p:nvPr/>
          </p:nvSpPr>
          <p:spPr bwMode="auto">
            <a:xfrm>
              <a:off x="6784455" y="4184850"/>
              <a:ext cx="69273" cy="68796"/>
            </a:xfrm>
            <a:custGeom>
              <a:avLst/>
              <a:gdLst>
                <a:gd name="T0" fmla="*/ 30 w 61"/>
                <a:gd name="T1" fmla="*/ 0 h 61"/>
                <a:gd name="T2" fmla="*/ 0 w 61"/>
                <a:gd name="T3" fmla="*/ 31 h 61"/>
                <a:gd name="T4" fmla="*/ 30 w 61"/>
                <a:gd name="T5" fmla="*/ 61 h 61"/>
                <a:gd name="T6" fmla="*/ 61 w 61"/>
                <a:gd name="T7" fmla="*/ 31 h 61"/>
                <a:gd name="T8" fmla="*/ 30 w 61"/>
                <a:gd name="T9" fmla="*/ 0 h 61"/>
                <a:gd name="T10" fmla="*/ 30 w 61"/>
                <a:gd name="T11" fmla="*/ 50 h 61"/>
                <a:gd name="T12" fmla="*/ 11 w 61"/>
                <a:gd name="T13" fmla="*/ 31 h 61"/>
                <a:gd name="T14" fmla="*/ 30 w 61"/>
                <a:gd name="T15" fmla="*/ 11 h 61"/>
                <a:gd name="T16" fmla="*/ 50 w 61"/>
                <a:gd name="T17" fmla="*/ 31 h 61"/>
                <a:gd name="T18" fmla="*/ 30 w 61"/>
                <a:gd name="T19" fmla="*/ 5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 h="61">
                  <a:moveTo>
                    <a:pt x="30" y="0"/>
                  </a:moveTo>
                  <a:cubicBezTo>
                    <a:pt x="14" y="0"/>
                    <a:pt x="0" y="14"/>
                    <a:pt x="0" y="31"/>
                  </a:cubicBezTo>
                  <a:cubicBezTo>
                    <a:pt x="0" y="47"/>
                    <a:pt x="14" y="61"/>
                    <a:pt x="30" y="61"/>
                  </a:cubicBezTo>
                  <a:cubicBezTo>
                    <a:pt x="47" y="61"/>
                    <a:pt x="61" y="47"/>
                    <a:pt x="61" y="31"/>
                  </a:cubicBezTo>
                  <a:cubicBezTo>
                    <a:pt x="61" y="14"/>
                    <a:pt x="47" y="0"/>
                    <a:pt x="30" y="0"/>
                  </a:cubicBezTo>
                  <a:close/>
                  <a:moveTo>
                    <a:pt x="30" y="50"/>
                  </a:moveTo>
                  <a:cubicBezTo>
                    <a:pt x="20" y="50"/>
                    <a:pt x="11" y="41"/>
                    <a:pt x="11" y="31"/>
                  </a:cubicBezTo>
                  <a:cubicBezTo>
                    <a:pt x="11" y="20"/>
                    <a:pt x="20" y="11"/>
                    <a:pt x="30" y="11"/>
                  </a:cubicBezTo>
                  <a:cubicBezTo>
                    <a:pt x="41" y="11"/>
                    <a:pt x="50" y="20"/>
                    <a:pt x="50" y="31"/>
                  </a:cubicBezTo>
                  <a:cubicBezTo>
                    <a:pt x="50" y="41"/>
                    <a:pt x="41" y="50"/>
                    <a:pt x="30" y="50"/>
                  </a:cubicBezTo>
                  <a:close/>
                </a:path>
              </a:pathLst>
            </a:custGeom>
            <a:solidFill>
              <a:srgbClr val="397E9E">
                <a:lumMod val="50000"/>
              </a:srgbClr>
            </a:solidFill>
            <a:ln>
              <a:noFill/>
            </a:ln>
          </p:spPr>
          <p:txBody>
            <a:bodyPr vert="horz" wrap="square" lIns="121920" tIns="60960" rIns="121920" bIns="60960" numCol="1" anchor="t" anchorCtr="0" compatLnSpc="1"/>
            <a:lstStyle/>
            <a:p>
              <a:pPr marL="0" marR="0" lvl="0" indent="0" defTabSz="6096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srgbClr val="A3C5C4"/>
                </a:solidFill>
                <a:effectLst/>
                <a:uLnTx/>
                <a:uFillTx/>
                <a:cs typeface="+mn-ea"/>
                <a:sym typeface="+mn-lt"/>
              </a:endParaRPr>
            </a:p>
          </p:txBody>
        </p:sp>
        <p:sp>
          <p:nvSpPr>
            <p:cNvPr id="543" name="Freeform 389"/>
            <p:cNvSpPr>
              <a:spLocks noEditPoints="1"/>
            </p:cNvSpPr>
            <p:nvPr/>
          </p:nvSpPr>
          <p:spPr bwMode="auto">
            <a:xfrm>
              <a:off x="6211638" y="4972173"/>
              <a:ext cx="68794" cy="67840"/>
            </a:xfrm>
            <a:custGeom>
              <a:avLst/>
              <a:gdLst>
                <a:gd name="T0" fmla="*/ 30 w 61"/>
                <a:gd name="T1" fmla="*/ 0 h 60"/>
                <a:gd name="T2" fmla="*/ 0 w 61"/>
                <a:gd name="T3" fmla="*/ 30 h 60"/>
                <a:gd name="T4" fmla="*/ 30 w 61"/>
                <a:gd name="T5" fmla="*/ 60 h 60"/>
                <a:gd name="T6" fmla="*/ 61 w 61"/>
                <a:gd name="T7" fmla="*/ 30 h 60"/>
                <a:gd name="T8" fmla="*/ 30 w 61"/>
                <a:gd name="T9" fmla="*/ 0 h 60"/>
                <a:gd name="T10" fmla="*/ 30 w 61"/>
                <a:gd name="T11" fmla="*/ 49 h 60"/>
                <a:gd name="T12" fmla="*/ 11 w 61"/>
                <a:gd name="T13" fmla="*/ 30 h 60"/>
                <a:gd name="T14" fmla="*/ 30 w 61"/>
                <a:gd name="T15" fmla="*/ 10 h 60"/>
                <a:gd name="T16" fmla="*/ 50 w 61"/>
                <a:gd name="T17" fmla="*/ 30 h 60"/>
                <a:gd name="T18" fmla="*/ 30 w 61"/>
                <a:gd name="T19" fmla="*/ 49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 h="60">
                  <a:moveTo>
                    <a:pt x="30" y="0"/>
                  </a:moveTo>
                  <a:cubicBezTo>
                    <a:pt x="14" y="0"/>
                    <a:pt x="0" y="13"/>
                    <a:pt x="0" y="30"/>
                  </a:cubicBezTo>
                  <a:cubicBezTo>
                    <a:pt x="0" y="46"/>
                    <a:pt x="14" y="60"/>
                    <a:pt x="30" y="60"/>
                  </a:cubicBezTo>
                  <a:cubicBezTo>
                    <a:pt x="47" y="60"/>
                    <a:pt x="61" y="46"/>
                    <a:pt x="61" y="30"/>
                  </a:cubicBezTo>
                  <a:cubicBezTo>
                    <a:pt x="61" y="13"/>
                    <a:pt x="47" y="0"/>
                    <a:pt x="30" y="0"/>
                  </a:cubicBezTo>
                  <a:close/>
                  <a:moveTo>
                    <a:pt x="30" y="49"/>
                  </a:moveTo>
                  <a:cubicBezTo>
                    <a:pt x="20" y="49"/>
                    <a:pt x="11" y="41"/>
                    <a:pt x="11" y="30"/>
                  </a:cubicBezTo>
                  <a:cubicBezTo>
                    <a:pt x="11" y="19"/>
                    <a:pt x="20" y="10"/>
                    <a:pt x="30" y="10"/>
                  </a:cubicBezTo>
                  <a:cubicBezTo>
                    <a:pt x="41" y="10"/>
                    <a:pt x="50" y="19"/>
                    <a:pt x="50" y="30"/>
                  </a:cubicBezTo>
                  <a:cubicBezTo>
                    <a:pt x="50" y="41"/>
                    <a:pt x="41" y="49"/>
                    <a:pt x="30" y="49"/>
                  </a:cubicBezTo>
                  <a:close/>
                </a:path>
              </a:pathLst>
            </a:custGeom>
            <a:solidFill>
              <a:srgbClr val="397E9E">
                <a:lumMod val="50000"/>
              </a:srgbClr>
            </a:solidFill>
            <a:ln>
              <a:noFill/>
            </a:ln>
          </p:spPr>
          <p:txBody>
            <a:bodyPr vert="horz" wrap="square" lIns="121920" tIns="60960" rIns="121920" bIns="60960" numCol="1" anchor="t" anchorCtr="0" compatLnSpc="1"/>
            <a:lstStyle/>
            <a:p>
              <a:pPr marL="0" marR="0" lvl="0" indent="0" defTabSz="6096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srgbClr val="A3C5C4"/>
                </a:solidFill>
                <a:effectLst/>
                <a:uLnTx/>
                <a:uFillTx/>
                <a:cs typeface="+mn-ea"/>
                <a:sym typeface="+mn-lt"/>
              </a:endParaRPr>
            </a:p>
          </p:txBody>
        </p:sp>
        <p:sp>
          <p:nvSpPr>
            <p:cNvPr id="544" name="Oval 390"/>
            <p:cNvSpPr>
              <a:spLocks noChangeArrowheads="1"/>
            </p:cNvSpPr>
            <p:nvPr/>
          </p:nvSpPr>
          <p:spPr bwMode="auto">
            <a:xfrm>
              <a:off x="5789310" y="2673743"/>
              <a:ext cx="41564" cy="42997"/>
            </a:xfrm>
            <a:prstGeom prst="ellipse">
              <a:avLst/>
            </a:prstGeom>
            <a:solidFill>
              <a:srgbClr val="397E9E">
                <a:lumMod val="50000"/>
              </a:srgbClr>
            </a:solidFill>
            <a:ln>
              <a:noFill/>
            </a:ln>
          </p:spPr>
          <p:txBody>
            <a:bodyPr vert="horz" wrap="square" lIns="121920" tIns="60960" rIns="121920" bIns="60960" numCol="1" anchor="t" anchorCtr="0" compatLnSpc="1"/>
            <a:lstStyle/>
            <a:p>
              <a:pPr marL="0" marR="0" lvl="0" indent="0" defTabSz="6096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srgbClr val="A3C5C4"/>
                </a:solidFill>
                <a:effectLst/>
                <a:uLnTx/>
                <a:uFillTx/>
                <a:cs typeface="+mn-ea"/>
                <a:sym typeface="+mn-lt"/>
              </a:endParaRPr>
            </a:p>
          </p:txBody>
        </p:sp>
        <p:sp>
          <p:nvSpPr>
            <p:cNvPr id="545" name="Freeform 391"/>
            <p:cNvSpPr>
              <a:spLocks noEditPoints="1"/>
            </p:cNvSpPr>
            <p:nvPr/>
          </p:nvSpPr>
          <p:spPr bwMode="auto">
            <a:xfrm>
              <a:off x="5782144" y="2667054"/>
              <a:ext cx="55418" cy="56374"/>
            </a:xfrm>
            <a:custGeom>
              <a:avLst/>
              <a:gdLst>
                <a:gd name="T0" fmla="*/ 24 w 49"/>
                <a:gd name="T1" fmla="*/ 50 h 50"/>
                <a:gd name="T2" fmla="*/ 0 w 49"/>
                <a:gd name="T3" fmla="*/ 25 h 50"/>
                <a:gd name="T4" fmla="*/ 24 w 49"/>
                <a:gd name="T5" fmla="*/ 0 h 50"/>
                <a:gd name="T6" fmla="*/ 49 w 49"/>
                <a:gd name="T7" fmla="*/ 25 h 50"/>
                <a:gd name="T8" fmla="*/ 24 w 49"/>
                <a:gd name="T9" fmla="*/ 50 h 50"/>
                <a:gd name="T10" fmla="*/ 24 w 49"/>
                <a:gd name="T11" fmla="*/ 12 h 50"/>
                <a:gd name="T12" fmla="*/ 12 w 49"/>
                <a:gd name="T13" fmla="*/ 25 h 50"/>
                <a:gd name="T14" fmla="*/ 24 w 49"/>
                <a:gd name="T15" fmla="*/ 38 h 50"/>
                <a:gd name="T16" fmla="*/ 37 w 49"/>
                <a:gd name="T17" fmla="*/ 25 h 50"/>
                <a:gd name="T18" fmla="*/ 24 w 49"/>
                <a:gd name="T19" fmla="*/ 12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9" h="50">
                  <a:moveTo>
                    <a:pt x="24" y="50"/>
                  </a:moveTo>
                  <a:cubicBezTo>
                    <a:pt x="11" y="50"/>
                    <a:pt x="0" y="39"/>
                    <a:pt x="0" y="25"/>
                  </a:cubicBezTo>
                  <a:cubicBezTo>
                    <a:pt x="0" y="11"/>
                    <a:pt x="11" y="0"/>
                    <a:pt x="24" y="0"/>
                  </a:cubicBezTo>
                  <a:cubicBezTo>
                    <a:pt x="38" y="0"/>
                    <a:pt x="49" y="11"/>
                    <a:pt x="49" y="25"/>
                  </a:cubicBezTo>
                  <a:cubicBezTo>
                    <a:pt x="49" y="39"/>
                    <a:pt x="38" y="50"/>
                    <a:pt x="24" y="50"/>
                  </a:cubicBezTo>
                  <a:close/>
                  <a:moveTo>
                    <a:pt x="24" y="12"/>
                  </a:moveTo>
                  <a:cubicBezTo>
                    <a:pt x="17" y="12"/>
                    <a:pt x="12" y="18"/>
                    <a:pt x="12" y="25"/>
                  </a:cubicBezTo>
                  <a:cubicBezTo>
                    <a:pt x="12" y="32"/>
                    <a:pt x="17" y="38"/>
                    <a:pt x="24" y="38"/>
                  </a:cubicBezTo>
                  <a:cubicBezTo>
                    <a:pt x="32" y="38"/>
                    <a:pt x="37" y="32"/>
                    <a:pt x="37" y="25"/>
                  </a:cubicBezTo>
                  <a:cubicBezTo>
                    <a:pt x="37" y="18"/>
                    <a:pt x="32" y="12"/>
                    <a:pt x="24" y="12"/>
                  </a:cubicBezTo>
                  <a:close/>
                </a:path>
              </a:pathLst>
            </a:custGeom>
            <a:solidFill>
              <a:srgbClr val="397E9E">
                <a:lumMod val="50000"/>
              </a:srgbClr>
            </a:solidFill>
            <a:ln>
              <a:noFill/>
            </a:ln>
          </p:spPr>
          <p:txBody>
            <a:bodyPr vert="horz" wrap="square" lIns="121920" tIns="60960" rIns="121920" bIns="60960" numCol="1" anchor="t" anchorCtr="0" compatLnSpc="1"/>
            <a:lstStyle/>
            <a:p>
              <a:pPr marL="0" marR="0" lvl="0" indent="0" defTabSz="6096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srgbClr val="A3C5C4"/>
                </a:solidFill>
                <a:effectLst/>
                <a:uLnTx/>
                <a:uFillTx/>
                <a:cs typeface="+mn-ea"/>
                <a:sym typeface="+mn-lt"/>
              </a:endParaRPr>
            </a:p>
          </p:txBody>
        </p:sp>
        <p:sp>
          <p:nvSpPr>
            <p:cNvPr id="546" name="Oval 392"/>
            <p:cNvSpPr>
              <a:spLocks noChangeArrowheads="1"/>
            </p:cNvSpPr>
            <p:nvPr/>
          </p:nvSpPr>
          <p:spPr bwMode="auto">
            <a:xfrm>
              <a:off x="4810411" y="3036352"/>
              <a:ext cx="52074" cy="50640"/>
            </a:xfrm>
            <a:prstGeom prst="ellipse">
              <a:avLst/>
            </a:prstGeom>
            <a:solidFill>
              <a:srgbClr val="397E9E">
                <a:lumMod val="50000"/>
              </a:srgbClr>
            </a:solidFill>
            <a:ln>
              <a:noFill/>
            </a:ln>
          </p:spPr>
          <p:txBody>
            <a:bodyPr vert="horz" wrap="square" lIns="121920" tIns="60960" rIns="121920" bIns="60960" numCol="1" anchor="t" anchorCtr="0" compatLnSpc="1"/>
            <a:lstStyle/>
            <a:p>
              <a:pPr marL="0" marR="0" lvl="0" indent="0" defTabSz="6096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srgbClr val="A3C5C4"/>
                </a:solidFill>
                <a:effectLst/>
                <a:uLnTx/>
                <a:uFillTx/>
                <a:cs typeface="+mn-ea"/>
                <a:sym typeface="+mn-lt"/>
              </a:endParaRPr>
            </a:p>
          </p:txBody>
        </p:sp>
        <p:sp>
          <p:nvSpPr>
            <p:cNvPr id="547" name="Freeform 393"/>
            <p:cNvSpPr>
              <a:spLocks noEditPoints="1"/>
            </p:cNvSpPr>
            <p:nvPr/>
          </p:nvSpPr>
          <p:spPr bwMode="auto">
            <a:xfrm>
              <a:off x="4803722" y="3029662"/>
              <a:ext cx="65450" cy="64496"/>
            </a:xfrm>
            <a:custGeom>
              <a:avLst/>
              <a:gdLst>
                <a:gd name="T0" fmla="*/ 29 w 58"/>
                <a:gd name="T1" fmla="*/ 57 h 57"/>
                <a:gd name="T2" fmla="*/ 0 w 58"/>
                <a:gd name="T3" fmla="*/ 28 h 57"/>
                <a:gd name="T4" fmla="*/ 29 w 58"/>
                <a:gd name="T5" fmla="*/ 0 h 57"/>
                <a:gd name="T6" fmla="*/ 58 w 58"/>
                <a:gd name="T7" fmla="*/ 28 h 57"/>
                <a:gd name="T8" fmla="*/ 29 w 58"/>
                <a:gd name="T9" fmla="*/ 57 h 57"/>
                <a:gd name="T10" fmla="*/ 29 w 58"/>
                <a:gd name="T11" fmla="*/ 11 h 57"/>
                <a:gd name="T12" fmla="*/ 12 w 58"/>
                <a:gd name="T13" fmla="*/ 28 h 57"/>
                <a:gd name="T14" fmla="*/ 29 w 58"/>
                <a:gd name="T15" fmla="*/ 45 h 57"/>
                <a:gd name="T16" fmla="*/ 46 w 58"/>
                <a:gd name="T17" fmla="*/ 28 h 57"/>
                <a:gd name="T18" fmla="*/ 29 w 58"/>
                <a:gd name="T19" fmla="*/ 11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 h="57">
                  <a:moveTo>
                    <a:pt x="29" y="57"/>
                  </a:moveTo>
                  <a:cubicBezTo>
                    <a:pt x="13" y="57"/>
                    <a:pt x="0" y="44"/>
                    <a:pt x="0" y="28"/>
                  </a:cubicBezTo>
                  <a:cubicBezTo>
                    <a:pt x="0" y="13"/>
                    <a:pt x="13" y="0"/>
                    <a:pt x="29" y="0"/>
                  </a:cubicBezTo>
                  <a:cubicBezTo>
                    <a:pt x="45" y="0"/>
                    <a:pt x="58" y="13"/>
                    <a:pt x="58" y="28"/>
                  </a:cubicBezTo>
                  <a:cubicBezTo>
                    <a:pt x="58" y="44"/>
                    <a:pt x="45" y="57"/>
                    <a:pt x="29" y="57"/>
                  </a:cubicBezTo>
                  <a:close/>
                  <a:moveTo>
                    <a:pt x="29" y="11"/>
                  </a:moveTo>
                  <a:cubicBezTo>
                    <a:pt x="19" y="11"/>
                    <a:pt x="12" y="19"/>
                    <a:pt x="12" y="28"/>
                  </a:cubicBezTo>
                  <a:cubicBezTo>
                    <a:pt x="12" y="38"/>
                    <a:pt x="19" y="45"/>
                    <a:pt x="29" y="45"/>
                  </a:cubicBezTo>
                  <a:cubicBezTo>
                    <a:pt x="38" y="45"/>
                    <a:pt x="46" y="38"/>
                    <a:pt x="46" y="28"/>
                  </a:cubicBezTo>
                  <a:cubicBezTo>
                    <a:pt x="46" y="19"/>
                    <a:pt x="38" y="11"/>
                    <a:pt x="29" y="11"/>
                  </a:cubicBezTo>
                  <a:close/>
                </a:path>
              </a:pathLst>
            </a:custGeom>
            <a:solidFill>
              <a:srgbClr val="397E9E">
                <a:lumMod val="50000"/>
              </a:srgbClr>
            </a:solidFill>
            <a:ln>
              <a:noFill/>
            </a:ln>
          </p:spPr>
          <p:txBody>
            <a:bodyPr vert="horz" wrap="square" lIns="121920" tIns="60960" rIns="121920" bIns="60960" numCol="1" anchor="t" anchorCtr="0" compatLnSpc="1"/>
            <a:lstStyle/>
            <a:p>
              <a:pPr marL="0" marR="0" lvl="0" indent="0" defTabSz="6096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srgbClr val="A3C5C4"/>
                </a:solidFill>
                <a:effectLst/>
                <a:uLnTx/>
                <a:uFillTx/>
                <a:cs typeface="+mn-ea"/>
                <a:sym typeface="+mn-lt"/>
              </a:endParaRPr>
            </a:p>
          </p:txBody>
        </p:sp>
        <p:sp>
          <p:nvSpPr>
            <p:cNvPr id="548" name="Oval 394"/>
            <p:cNvSpPr>
              <a:spLocks noChangeArrowheads="1"/>
            </p:cNvSpPr>
            <p:nvPr/>
          </p:nvSpPr>
          <p:spPr bwMode="auto">
            <a:xfrm>
              <a:off x="5825142" y="2231350"/>
              <a:ext cx="51119" cy="51597"/>
            </a:xfrm>
            <a:prstGeom prst="ellipse">
              <a:avLst/>
            </a:prstGeom>
            <a:solidFill>
              <a:srgbClr val="397E9E">
                <a:lumMod val="50000"/>
              </a:srgbClr>
            </a:solidFill>
            <a:ln>
              <a:noFill/>
            </a:ln>
          </p:spPr>
          <p:txBody>
            <a:bodyPr vert="horz" wrap="square" lIns="121920" tIns="60960" rIns="121920" bIns="60960" numCol="1" anchor="t" anchorCtr="0" compatLnSpc="1"/>
            <a:lstStyle/>
            <a:p>
              <a:pPr marL="0" marR="0" lvl="0" indent="0" defTabSz="6096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srgbClr val="A3C5C4"/>
                </a:solidFill>
                <a:effectLst/>
                <a:uLnTx/>
                <a:uFillTx/>
                <a:cs typeface="+mn-ea"/>
                <a:sym typeface="+mn-lt"/>
              </a:endParaRPr>
            </a:p>
          </p:txBody>
        </p:sp>
        <p:sp>
          <p:nvSpPr>
            <p:cNvPr id="549" name="Freeform 395"/>
            <p:cNvSpPr>
              <a:spLocks noEditPoints="1"/>
            </p:cNvSpPr>
            <p:nvPr/>
          </p:nvSpPr>
          <p:spPr bwMode="auto">
            <a:xfrm>
              <a:off x="5818453" y="2225617"/>
              <a:ext cx="64496" cy="64496"/>
            </a:xfrm>
            <a:custGeom>
              <a:avLst/>
              <a:gdLst>
                <a:gd name="T0" fmla="*/ 29 w 57"/>
                <a:gd name="T1" fmla="*/ 57 h 57"/>
                <a:gd name="T2" fmla="*/ 0 w 57"/>
                <a:gd name="T3" fmla="*/ 28 h 57"/>
                <a:gd name="T4" fmla="*/ 29 w 57"/>
                <a:gd name="T5" fmla="*/ 0 h 57"/>
                <a:gd name="T6" fmla="*/ 57 w 57"/>
                <a:gd name="T7" fmla="*/ 28 h 57"/>
                <a:gd name="T8" fmla="*/ 29 w 57"/>
                <a:gd name="T9" fmla="*/ 57 h 57"/>
                <a:gd name="T10" fmla="*/ 29 w 57"/>
                <a:gd name="T11" fmla="*/ 11 h 57"/>
                <a:gd name="T12" fmla="*/ 12 w 57"/>
                <a:gd name="T13" fmla="*/ 28 h 57"/>
                <a:gd name="T14" fmla="*/ 29 w 57"/>
                <a:gd name="T15" fmla="*/ 45 h 57"/>
                <a:gd name="T16" fmla="*/ 46 w 57"/>
                <a:gd name="T17" fmla="*/ 28 h 57"/>
                <a:gd name="T18" fmla="*/ 29 w 57"/>
                <a:gd name="T19" fmla="*/ 11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57">
                  <a:moveTo>
                    <a:pt x="29" y="57"/>
                  </a:moveTo>
                  <a:cubicBezTo>
                    <a:pt x="13" y="57"/>
                    <a:pt x="0" y="44"/>
                    <a:pt x="0" y="28"/>
                  </a:cubicBezTo>
                  <a:cubicBezTo>
                    <a:pt x="0" y="12"/>
                    <a:pt x="13" y="0"/>
                    <a:pt x="29" y="0"/>
                  </a:cubicBezTo>
                  <a:cubicBezTo>
                    <a:pt x="44" y="0"/>
                    <a:pt x="57" y="12"/>
                    <a:pt x="57" y="28"/>
                  </a:cubicBezTo>
                  <a:cubicBezTo>
                    <a:pt x="57" y="44"/>
                    <a:pt x="44" y="57"/>
                    <a:pt x="29" y="57"/>
                  </a:cubicBezTo>
                  <a:close/>
                  <a:moveTo>
                    <a:pt x="29" y="11"/>
                  </a:moveTo>
                  <a:cubicBezTo>
                    <a:pt x="19" y="11"/>
                    <a:pt x="12" y="19"/>
                    <a:pt x="12" y="28"/>
                  </a:cubicBezTo>
                  <a:cubicBezTo>
                    <a:pt x="12" y="38"/>
                    <a:pt x="19" y="45"/>
                    <a:pt x="29" y="45"/>
                  </a:cubicBezTo>
                  <a:cubicBezTo>
                    <a:pt x="38" y="45"/>
                    <a:pt x="46" y="38"/>
                    <a:pt x="46" y="28"/>
                  </a:cubicBezTo>
                  <a:cubicBezTo>
                    <a:pt x="46" y="19"/>
                    <a:pt x="38" y="11"/>
                    <a:pt x="29" y="11"/>
                  </a:cubicBezTo>
                  <a:close/>
                </a:path>
              </a:pathLst>
            </a:custGeom>
            <a:solidFill>
              <a:srgbClr val="397E9E">
                <a:lumMod val="50000"/>
              </a:srgbClr>
            </a:solidFill>
            <a:ln>
              <a:noFill/>
            </a:ln>
          </p:spPr>
          <p:txBody>
            <a:bodyPr vert="horz" wrap="square" lIns="121920" tIns="60960" rIns="121920" bIns="60960" numCol="1" anchor="t" anchorCtr="0" compatLnSpc="1"/>
            <a:lstStyle/>
            <a:p>
              <a:pPr marL="0" marR="0" lvl="0" indent="0" defTabSz="6096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srgbClr val="A3C5C4"/>
                </a:solidFill>
                <a:effectLst/>
                <a:uLnTx/>
                <a:uFillTx/>
                <a:cs typeface="+mn-ea"/>
                <a:sym typeface="+mn-lt"/>
              </a:endParaRPr>
            </a:p>
          </p:txBody>
        </p:sp>
        <p:sp>
          <p:nvSpPr>
            <p:cNvPr id="550" name="Oval 396"/>
            <p:cNvSpPr>
              <a:spLocks noChangeArrowheads="1"/>
            </p:cNvSpPr>
            <p:nvPr/>
          </p:nvSpPr>
          <p:spPr bwMode="auto">
            <a:xfrm>
              <a:off x="6971253" y="2828532"/>
              <a:ext cx="51597" cy="52074"/>
            </a:xfrm>
            <a:prstGeom prst="ellipse">
              <a:avLst/>
            </a:prstGeom>
            <a:solidFill>
              <a:srgbClr val="397E9E">
                <a:lumMod val="50000"/>
              </a:srgbClr>
            </a:solidFill>
            <a:ln>
              <a:noFill/>
            </a:ln>
          </p:spPr>
          <p:txBody>
            <a:bodyPr vert="horz" wrap="square" lIns="121920" tIns="60960" rIns="121920" bIns="60960" numCol="1" anchor="t" anchorCtr="0" compatLnSpc="1"/>
            <a:lstStyle/>
            <a:p>
              <a:pPr marL="0" marR="0" lvl="0" indent="0" defTabSz="6096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srgbClr val="A3C5C4"/>
                </a:solidFill>
                <a:effectLst/>
                <a:uLnTx/>
                <a:uFillTx/>
                <a:cs typeface="+mn-ea"/>
                <a:sym typeface="+mn-lt"/>
              </a:endParaRPr>
            </a:p>
          </p:txBody>
        </p:sp>
        <p:sp>
          <p:nvSpPr>
            <p:cNvPr id="551" name="Freeform 397"/>
            <p:cNvSpPr>
              <a:spLocks noEditPoints="1"/>
            </p:cNvSpPr>
            <p:nvPr/>
          </p:nvSpPr>
          <p:spPr bwMode="auto">
            <a:xfrm>
              <a:off x="6964087" y="2822798"/>
              <a:ext cx="65929" cy="64496"/>
            </a:xfrm>
            <a:custGeom>
              <a:avLst/>
              <a:gdLst>
                <a:gd name="T0" fmla="*/ 29 w 58"/>
                <a:gd name="T1" fmla="*/ 57 h 57"/>
                <a:gd name="T2" fmla="*/ 0 w 58"/>
                <a:gd name="T3" fmla="*/ 28 h 57"/>
                <a:gd name="T4" fmla="*/ 29 w 58"/>
                <a:gd name="T5" fmla="*/ 0 h 57"/>
                <a:gd name="T6" fmla="*/ 58 w 58"/>
                <a:gd name="T7" fmla="*/ 28 h 57"/>
                <a:gd name="T8" fmla="*/ 29 w 58"/>
                <a:gd name="T9" fmla="*/ 57 h 57"/>
                <a:gd name="T10" fmla="*/ 29 w 58"/>
                <a:gd name="T11" fmla="*/ 11 h 57"/>
                <a:gd name="T12" fmla="*/ 12 w 58"/>
                <a:gd name="T13" fmla="*/ 28 h 57"/>
                <a:gd name="T14" fmla="*/ 29 w 58"/>
                <a:gd name="T15" fmla="*/ 45 h 57"/>
                <a:gd name="T16" fmla="*/ 46 w 58"/>
                <a:gd name="T17" fmla="*/ 28 h 57"/>
                <a:gd name="T18" fmla="*/ 29 w 58"/>
                <a:gd name="T19" fmla="*/ 11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 h="57">
                  <a:moveTo>
                    <a:pt x="29" y="57"/>
                  </a:moveTo>
                  <a:cubicBezTo>
                    <a:pt x="13" y="57"/>
                    <a:pt x="0" y="44"/>
                    <a:pt x="0" y="28"/>
                  </a:cubicBezTo>
                  <a:cubicBezTo>
                    <a:pt x="0" y="12"/>
                    <a:pt x="13" y="0"/>
                    <a:pt x="29" y="0"/>
                  </a:cubicBezTo>
                  <a:cubicBezTo>
                    <a:pt x="45" y="0"/>
                    <a:pt x="58" y="12"/>
                    <a:pt x="58" y="28"/>
                  </a:cubicBezTo>
                  <a:cubicBezTo>
                    <a:pt x="58" y="44"/>
                    <a:pt x="45" y="57"/>
                    <a:pt x="29" y="57"/>
                  </a:cubicBezTo>
                  <a:close/>
                  <a:moveTo>
                    <a:pt x="29" y="11"/>
                  </a:moveTo>
                  <a:cubicBezTo>
                    <a:pt x="19" y="11"/>
                    <a:pt x="12" y="19"/>
                    <a:pt x="12" y="28"/>
                  </a:cubicBezTo>
                  <a:cubicBezTo>
                    <a:pt x="12" y="38"/>
                    <a:pt x="19" y="45"/>
                    <a:pt x="29" y="45"/>
                  </a:cubicBezTo>
                  <a:cubicBezTo>
                    <a:pt x="38" y="45"/>
                    <a:pt x="46" y="38"/>
                    <a:pt x="46" y="28"/>
                  </a:cubicBezTo>
                  <a:cubicBezTo>
                    <a:pt x="46" y="19"/>
                    <a:pt x="38" y="11"/>
                    <a:pt x="29" y="11"/>
                  </a:cubicBezTo>
                  <a:close/>
                </a:path>
              </a:pathLst>
            </a:custGeom>
            <a:solidFill>
              <a:srgbClr val="397E9E">
                <a:lumMod val="50000"/>
              </a:srgbClr>
            </a:solidFill>
            <a:ln>
              <a:noFill/>
            </a:ln>
          </p:spPr>
          <p:txBody>
            <a:bodyPr vert="horz" wrap="square" lIns="121920" tIns="60960" rIns="121920" bIns="60960" numCol="1" anchor="t" anchorCtr="0" compatLnSpc="1"/>
            <a:lstStyle/>
            <a:p>
              <a:pPr marL="0" marR="0" lvl="0" indent="0" defTabSz="6096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srgbClr val="A3C5C4"/>
                </a:solidFill>
                <a:effectLst/>
                <a:uLnTx/>
                <a:uFillTx/>
                <a:cs typeface="+mn-ea"/>
                <a:sym typeface="+mn-lt"/>
              </a:endParaRPr>
            </a:p>
          </p:txBody>
        </p:sp>
        <p:sp>
          <p:nvSpPr>
            <p:cNvPr id="552" name="Oval 398"/>
            <p:cNvSpPr>
              <a:spLocks noChangeArrowheads="1"/>
            </p:cNvSpPr>
            <p:nvPr/>
          </p:nvSpPr>
          <p:spPr bwMode="auto">
            <a:xfrm>
              <a:off x="6600523" y="2961822"/>
              <a:ext cx="52074" cy="52074"/>
            </a:xfrm>
            <a:prstGeom prst="ellipse">
              <a:avLst/>
            </a:prstGeom>
            <a:solidFill>
              <a:srgbClr val="397E9E">
                <a:lumMod val="50000"/>
              </a:srgbClr>
            </a:solidFill>
            <a:ln>
              <a:noFill/>
            </a:ln>
          </p:spPr>
          <p:txBody>
            <a:bodyPr vert="horz" wrap="square" lIns="121920" tIns="60960" rIns="121920" bIns="60960" numCol="1" anchor="t" anchorCtr="0" compatLnSpc="1"/>
            <a:lstStyle/>
            <a:p>
              <a:pPr marL="0" marR="0" lvl="0" indent="0" defTabSz="6096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srgbClr val="A3C5C4"/>
                </a:solidFill>
                <a:effectLst/>
                <a:uLnTx/>
                <a:uFillTx/>
                <a:cs typeface="+mn-ea"/>
                <a:sym typeface="+mn-lt"/>
              </a:endParaRPr>
            </a:p>
          </p:txBody>
        </p:sp>
        <p:sp>
          <p:nvSpPr>
            <p:cNvPr id="553" name="Freeform 399"/>
            <p:cNvSpPr>
              <a:spLocks noEditPoints="1"/>
            </p:cNvSpPr>
            <p:nvPr/>
          </p:nvSpPr>
          <p:spPr bwMode="auto">
            <a:xfrm>
              <a:off x="6593834" y="2956090"/>
              <a:ext cx="64018" cy="64496"/>
            </a:xfrm>
            <a:custGeom>
              <a:avLst/>
              <a:gdLst>
                <a:gd name="T0" fmla="*/ 29 w 57"/>
                <a:gd name="T1" fmla="*/ 57 h 57"/>
                <a:gd name="T2" fmla="*/ 0 w 57"/>
                <a:gd name="T3" fmla="*/ 28 h 57"/>
                <a:gd name="T4" fmla="*/ 29 w 57"/>
                <a:gd name="T5" fmla="*/ 0 h 57"/>
                <a:gd name="T6" fmla="*/ 57 w 57"/>
                <a:gd name="T7" fmla="*/ 28 h 57"/>
                <a:gd name="T8" fmla="*/ 29 w 57"/>
                <a:gd name="T9" fmla="*/ 57 h 57"/>
                <a:gd name="T10" fmla="*/ 29 w 57"/>
                <a:gd name="T11" fmla="*/ 11 h 57"/>
                <a:gd name="T12" fmla="*/ 12 w 57"/>
                <a:gd name="T13" fmla="*/ 28 h 57"/>
                <a:gd name="T14" fmla="*/ 29 w 57"/>
                <a:gd name="T15" fmla="*/ 45 h 57"/>
                <a:gd name="T16" fmla="*/ 46 w 57"/>
                <a:gd name="T17" fmla="*/ 28 h 57"/>
                <a:gd name="T18" fmla="*/ 29 w 57"/>
                <a:gd name="T19" fmla="*/ 11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57">
                  <a:moveTo>
                    <a:pt x="29" y="57"/>
                  </a:moveTo>
                  <a:cubicBezTo>
                    <a:pt x="13" y="57"/>
                    <a:pt x="0" y="44"/>
                    <a:pt x="0" y="28"/>
                  </a:cubicBezTo>
                  <a:cubicBezTo>
                    <a:pt x="0" y="12"/>
                    <a:pt x="13" y="0"/>
                    <a:pt x="29" y="0"/>
                  </a:cubicBezTo>
                  <a:cubicBezTo>
                    <a:pt x="45" y="0"/>
                    <a:pt x="57" y="12"/>
                    <a:pt x="57" y="28"/>
                  </a:cubicBezTo>
                  <a:cubicBezTo>
                    <a:pt x="57" y="44"/>
                    <a:pt x="45" y="57"/>
                    <a:pt x="29" y="57"/>
                  </a:cubicBezTo>
                  <a:close/>
                  <a:moveTo>
                    <a:pt x="29" y="11"/>
                  </a:moveTo>
                  <a:cubicBezTo>
                    <a:pt x="19" y="11"/>
                    <a:pt x="12" y="19"/>
                    <a:pt x="12" y="28"/>
                  </a:cubicBezTo>
                  <a:cubicBezTo>
                    <a:pt x="12" y="38"/>
                    <a:pt x="19" y="45"/>
                    <a:pt x="29" y="45"/>
                  </a:cubicBezTo>
                  <a:cubicBezTo>
                    <a:pt x="38" y="45"/>
                    <a:pt x="46" y="38"/>
                    <a:pt x="46" y="28"/>
                  </a:cubicBezTo>
                  <a:cubicBezTo>
                    <a:pt x="46" y="19"/>
                    <a:pt x="38" y="11"/>
                    <a:pt x="29" y="11"/>
                  </a:cubicBezTo>
                  <a:close/>
                </a:path>
              </a:pathLst>
            </a:custGeom>
            <a:solidFill>
              <a:srgbClr val="397E9E">
                <a:lumMod val="50000"/>
              </a:srgbClr>
            </a:solidFill>
            <a:ln>
              <a:noFill/>
            </a:ln>
          </p:spPr>
          <p:txBody>
            <a:bodyPr vert="horz" wrap="square" lIns="121920" tIns="60960" rIns="121920" bIns="60960" numCol="1" anchor="t" anchorCtr="0" compatLnSpc="1"/>
            <a:lstStyle/>
            <a:p>
              <a:pPr marL="0" marR="0" lvl="0" indent="0" defTabSz="6096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srgbClr val="A3C5C4"/>
                </a:solidFill>
                <a:effectLst/>
                <a:uLnTx/>
                <a:uFillTx/>
                <a:cs typeface="+mn-ea"/>
                <a:sym typeface="+mn-lt"/>
              </a:endParaRPr>
            </a:p>
          </p:txBody>
        </p:sp>
        <p:sp>
          <p:nvSpPr>
            <p:cNvPr id="554" name="Oval 400"/>
            <p:cNvSpPr>
              <a:spLocks noChangeArrowheads="1"/>
            </p:cNvSpPr>
            <p:nvPr/>
          </p:nvSpPr>
          <p:spPr bwMode="auto">
            <a:xfrm>
              <a:off x="5066959" y="3213594"/>
              <a:ext cx="52074" cy="52074"/>
            </a:xfrm>
            <a:prstGeom prst="ellipse">
              <a:avLst/>
            </a:prstGeom>
            <a:solidFill>
              <a:srgbClr val="397E9E">
                <a:lumMod val="50000"/>
              </a:srgbClr>
            </a:solidFill>
            <a:ln>
              <a:noFill/>
            </a:ln>
          </p:spPr>
          <p:txBody>
            <a:bodyPr vert="horz" wrap="square" lIns="121920" tIns="60960" rIns="121920" bIns="60960" numCol="1" anchor="t" anchorCtr="0" compatLnSpc="1"/>
            <a:lstStyle/>
            <a:p>
              <a:pPr marL="0" marR="0" lvl="0" indent="0" defTabSz="6096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srgbClr val="A3C5C4"/>
                </a:solidFill>
                <a:effectLst/>
                <a:uLnTx/>
                <a:uFillTx/>
                <a:cs typeface="+mn-ea"/>
                <a:sym typeface="+mn-lt"/>
              </a:endParaRPr>
            </a:p>
          </p:txBody>
        </p:sp>
        <p:sp>
          <p:nvSpPr>
            <p:cNvPr id="555" name="Freeform 401"/>
            <p:cNvSpPr>
              <a:spLocks noEditPoints="1"/>
            </p:cNvSpPr>
            <p:nvPr/>
          </p:nvSpPr>
          <p:spPr bwMode="auto">
            <a:xfrm>
              <a:off x="5060271" y="3207862"/>
              <a:ext cx="65450" cy="64496"/>
            </a:xfrm>
            <a:custGeom>
              <a:avLst/>
              <a:gdLst>
                <a:gd name="T0" fmla="*/ 29 w 58"/>
                <a:gd name="T1" fmla="*/ 57 h 57"/>
                <a:gd name="T2" fmla="*/ 0 w 58"/>
                <a:gd name="T3" fmla="*/ 28 h 57"/>
                <a:gd name="T4" fmla="*/ 29 w 58"/>
                <a:gd name="T5" fmla="*/ 0 h 57"/>
                <a:gd name="T6" fmla="*/ 58 w 58"/>
                <a:gd name="T7" fmla="*/ 28 h 57"/>
                <a:gd name="T8" fmla="*/ 29 w 58"/>
                <a:gd name="T9" fmla="*/ 57 h 57"/>
                <a:gd name="T10" fmla="*/ 29 w 58"/>
                <a:gd name="T11" fmla="*/ 11 h 57"/>
                <a:gd name="T12" fmla="*/ 12 w 58"/>
                <a:gd name="T13" fmla="*/ 28 h 57"/>
                <a:gd name="T14" fmla="*/ 29 w 58"/>
                <a:gd name="T15" fmla="*/ 45 h 57"/>
                <a:gd name="T16" fmla="*/ 46 w 58"/>
                <a:gd name="T17" fmla="*/ 28 h 57"/>
                <a:gd name="T18" fmla="*/ 29 w 58"/>
                <a:gd name="T19" fmla="*/ 11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 h="57">
                  <a:moveTo>
                    <a:pt x="29" y="57"/>
                  </a:moveTo>
                  <a:cubicBezTo>
                    <a:pt x="13" y="57"/>
                    <a:pt x="0" y="44"/>
                    <a:pt x="0" y="28"/>
                  </a:cubicBezTo>
                  <a:cubicBezTo>
                    <a:pt x="0" y="12"/>
                    <a:pt x="13" y="0"/>
                    <a:pt x="29" y="0"/>
                  </a:cubicBezTo>
                  <a:cubicBezTo>
                    <a:pt x="45" y="0"/>
                    <a:pt x="58" y="12"/>
                    <a:pt x="58" y="28"/>
                  </a:cubicBezTo>
                  <a:cubicBezTo>
                    <a:pt x="58" y="44"/>
                    <a:pt x="45" y="57"/>
                    <a:pt x="29" y="57"/>
                  </a:cubicBezTo>
                  <a:close/>
                  <a:moveTo>
                    <a:pt x="29" y="11"/>
                  </a:moveTo>
                  <a:cubicBezTo>
                    <a:pt x="20" y="11"/>
                    <a:pt x="12" y="19"/>
                    <a:pt x="12" y="28"/>
                  </a:cubicBezTo>
                  <a:cubicBezTo>
                    <a:pt x="12" y="38"/>
                    <a:pt x="20" y="45"/>
                    <a:pt x="29" y="45"/>
                  </a:cubicBezTo>
                  <a:cubicBezTo>
                    <a:pt x="39" y="45"/>
                    <a:pt x="46" y="38"/>
                    <a:pt x="46" y="28"/>
                  </a:cubicBezTo>
                  <a:cubicBezTo>
                    <a:pt x="46" y="19"/>
                    <a:pt x="39" y="11"/>
                    <a:pt x="29" y="11"/>
                  </a:cubicBezTo>
                  <a:close/>
                </a:path>
              </a:pathLst>
            </a:custGeom>
            <a:solidFill>
              <a:srgbClr val="397E9E">
                <a:lumMod val="50000"/>
              </a:srgbClr>
            </a:solidFill>
            <a:ln>
              <a:noFill/>
            </a:ln>
          </p:spPr>
          <p:txBody>
            <a:bodyPr vert="horz" wrap="square" lIns="121920" tIns="60960" rIns="121920" bIns="60960" numCol="1" anchor="t" anchorCtr="0" compatLnSpc="1"/>
            <a:lstStyle/>
            <a:p>
              <a:pPr marL="0" marR="0" lvl="0" indent="0" defTabSz="6096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srgbClr val="A3C5C4"/>
                </a:solidFill>
                <a:effectLst/>
                <a:uLnTx/>
                <a:uFillTx/>
                <a:cs typeface="+mn-ea"/>
                <a:sym typeface="+mn-lt"/>
              </a:endParaRPr>
            </a:p>
          </p:txBody>
        </p:sp>
        <p:sp>
          <p:nvSpPr>
            <p:cNvPr id="556" name="Oval 402"/>
            <p:cNvSpPr>
              <a:spLocks noChangeArrowheads="1"/>
            </p:cNvSpPr>
            <p:nvPr/>
          </p:nvSpPr>
          <p:spPr bwMode="auto">
            <a:xfrm>
              <a:off x="6464843" y="3116612"/>
              <a:ext cx="52074" cy="52074"/>
            </a:xfrm>
            <a:prstGeom prst="ellipse">
              <a:avLst/>
            </a:prstGeom>
            <a:solidFill>
              <a:srgbClr val="397E9E">
                <a:lumMod val="50000"/>
              </a:srgbClr>
            </a:solidFill>
            <a:ln>
              <a:noFill/>
            </a:ln>
          </p:spPr>
          <p:txBody>
            <a:bodyPr vert="horz" wrap="square" lIns="121920" tIns="60960" rIns="121920" bIns="60960" numCol="1" anchor="t" anchorCtr="0" compatLnSpc="1"/>
            <a:lstStyle/>
            <a:p>
              <a:pPr marL="0" marR="0" lvl="0" indent="0" defTabSz="6096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srgbClr val="A3C5C4"/>
                </a:solidFill>
                <a:effectLst/>
                <a:uLnTx/>
                <a:uFillTx/>
                <a:cs typeface="+mn-ea"/>
                <a:sym typeface="+mn-lt"/>
              </a:endParaRPr>
            </a:p>
          </p:txBody>
        </p:sp>
        <p:sp>
          <p:nvSpPr>
            <p:cNvPr id="557" name="Freeform 403"/>
            <p:cNvSpPr>
              <a:spLocks noEditPoints="1"/>
            </p:cNvSpPr>
            <p:nvPr/>
          </p:nvSpPr>
          <p:spPr bwMode="auto">
            <a:xfrm>
              <a:off x="6458155" y="3109923"/>
              <a:ext cx="64496" cy="65450"/>
            </a:xfrm>
            <a:custGeom>
              <a:avLst/>
              <a:gdLst>
                <a:gd name="T0" fmla="*/ 29 w 57"/>
                <a:gd name="T1" fmla="*/ 58 h 58"/>
                <a:gd name="T2" fmla="*/ 0 w 57"/>
                <a:gd name="T3" fmla="*/ 29 h 58"/>
                <a:gd name="T4" fmla="*/ 29 w 57"/>
                <a:gd name="T5" fmla="*/ 0 h 58"/>
                <a:gd name="T6" fmla="*/ 57 w 57"/>
                <a:gd name="T7" fmla="*/ 29 h 58"/>
                <a:gd name="T8" fmla="*/ 29 w 57"/>
                <a:gd name="T9" fmla="*/ 58 h 58"/>
                <a:gd name="T10" fmla="*/ 29 w 57"/>
                <a:gd name="T11" fmla="*/ 12 h 58"/>
                <a:gd name="T12" fmla="*/ 12 w 57"/>
                <a:gd name="T13" fmla="*/ 29 h 58"/>
                <a:gd name="T14" fmla="*/ 29 w 57"/>
                <a:gd name="T15" fmla="*/ 46 h 58"/>
                <a:gd name="T16" fmla="*/ 46 w 57"/>
                <a:gd name="T17" fmla="*/ 29 h 58"/>
                <a:gd name="T18" fmla="*/ 29 w 57"/>
                <a:gd name="T19" fmla="*/ 1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58">
                  <a:moveTo>
                    <a:pt x="29" y="58"/>
                  </a:moveTo>
                  <a:cubicBezTo>
                    <a:pt x="13" y="58"/>
                    <a:pt x="0" y="45"/>
                    <a:pt x="0" y="29"/>
                  </a:cubicBezTo>
                  <a:cubicBezTo>
                    <a:pt x="0" y="13"/>
                    <a:pt x="13" y="0"/>
                    <a:pt x="29" y="0"/>
                  </a:cubicBezTo>
                  <a:cubicBezTo>
                    <a:pt x="44" y="0"/>
                    <a:pt x="57" y="13"/>
                    <a:pt x="57" y="29"/>
                  </a:cubicBezTo>
                  <a:cubicBezTo>
                    <a:pt x="57" y="45"/>
                    <a:pt x="44" y="58"/>
                    <a:pt x="29" y="58"/>
                  </a:cubicBezTo>
                  <a:close/>
                  <a:moveTo>
                    <a:pt x="29" y="12"/>
                  </a:moveTo>
                  <a:cubicBezTo>
                    <a:pt x="19" y="12"/>
                    <a:pt x="12" y="20"/>
                    <a:pt x="12" y="29"/>
                  </a:cubicBezTo>
                  <a:cubicBezTo>
                    <a:pt x="12" y="39"/>
                    <a:pt x="19" y="46"/>
                    <a:pt x="29" y="46"/>
                  </a:cubicBezTo>
                  <a:cubicBezTo>
                    <a:pt x="38" y="46"/>
                    <a:pt x="46" y="39"/>
                    <a:pt x="46" y="29"/>
                  </a:cubicBezTo>
                  <a:cubicBezTo>
                    <a:pt x="46" y="20"/>
                    <a:pt x="38" y="12"/>
                    <a:pt x="29" y="12"/>
                  </a:cubicBezTo>
                  <a:close/>
                </a:path>
              </a:pathLst>
            </a:custGeom>
            <a:solidFill>
              <a:srgbClr val="397E9E">
                <a:lumMod val="50000"/>
              </a:srgbClr>
            </a:solidFill>
            <a:ln>
              <a:noFill/>
            </a:ln>
          </p:spPr>
          <p:txBody>
            <a:bodyPr vert="horz" wrap="square" lIns="121920" tIns="60960" rIns="121920" bIns="60960" numCol="1" anchor="t" anchorCtr="0" compatLnSpc="1"/>
            <a:lstStyle/>
            <a:p>
              <a:pPr marL="0" marR="0" lvl="0" indent="0" defTabSz="6096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srgbClr val="A3C5C4"/>
                </a:solidFill>
                <a:effectLst/>
                <a:uLnTx/>
                <a:uFillTx/>
                <a:cs typeface="+mn-ea"/>
                <a:sym typeface="+mn-lt"/>
              </a:endParaRPr>
            </a:p>
          </p:txBody>
        </p:sp>
        <p:sp>
          <p:nvSpPr>
            <p:cNvPr id="558" name="Oval 404"/>
            <p:cNvSpPr>
              <a:spLocks noChangeArrowheads="1"/>
            </p:cNvSpPr>
            <p:nvPr/>
          </p:nvSpPr>
          <p:spPr bwMode="auto">
            <a:xfrm>
              <a:off x="6021973" y="3511707"/>
              <a:ext cx="52074" cy="52074"/>
            </a:xfrm>
            <a:prstGeom prst="ellipse">
              <a:avLst/>
            </a:prstGeom>
            <a:solidFill>
              <a:srgbClr val="397E9E">
                <a:lumMod val="50000"/>
              </a:srgbClr>
            </a:solidFill>
            <a:ln>
              <a:noFill/>
            </a:ln>
          </p:spPr>
          <p:txBody>
            <a:bodyPr vert="horz" wrap="square" lIns="121920" tIns="60960" rIns="121920" bIns="60960" numCol="1" anchor="t" anchorCtr="0" compatLnSpc="1"/>
            <a:lstStyle/>
            <a:p>
              <a:pPr marL="0" marR="0" lvl="0" indent="0" defTabSz="6096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srgbClr val="A3C5C4"/>
                </a:solidFill>
                <a:effectLst/>
                <a:uLnTx/>
                <a:uFillTx/>
                <a:cs typeface="+mn-ea"/>
                <a:sym typeface="+mn-lt"/>
              </a:endParaRPr>
            </a:p>
          </p:txBody>
        </p:sp>
        <p:sp>
          <p:nvSpPr>
            <p:cNvPr id="559" name="Freeform 405"/>
            <p:cNvSpPr>
              <a:spLocks noEditPoints="1"/>
            </p:cNvSpPr>
            <p:nvPr/>
          </p:nvSpPr>
          <p:spPr bwMode="auto">
            <a:xfrm>
              <a:off x="6015284" y="3505019"/>
              <a:ext cx="65450" cy="65450"/>
            </a:xfrm>
            <a:custGeom>
              <a:avLst/>
              <a:gdLst>
                <a:gd name="T0" fmla="*/ 29 w 58"/>
                <a:gd name="T1" fmla="*/ 58 h 58"/>
                <a:gd name="T2" fmla="*/ 0 w 58"/>
                <a:gd name="T3" fmla="*/ 29 h 58"/>
                <a:gd name="T4" fmla="*/ 29 w 58"/>
                <a:gd name="T5" fmla="*/ 0 h 58"/>
                <a:gd name="T6" fmla="*/ 58 w 58"/>
                <a:gd name="T7" fmla="*/ 29 h 58"/>
                <a:gd name="T8" fmla="*/ 29 w 58"/>
                <a:gd name="T9" fmla="*/ 58 h 58"/>
                <a:gd name="T10" fmla="*/ 29 w 58"/>
                <a:gd name="T11" fmla="*/ 12 h 58"/>
                <a:gd name="T12" fmla="*/ 12 w 58"/>
                <a:gd name="T13" fmla="*/ 29 h 58"/>
                <a:gd name="T14" fmla="*/ 29 w 58"/>
                <a:gd name="T15" fmla="*/ 46 h 58"/>
                <a:gd name="T16" fmla="*/ 46 w 58"/>
                <a:gd name="T17" fmla="*/ 29 h 58"/>
                <a:gd name="T18" fmla="*/ 29 w 58"/>
                <a:gd name="T19" fmla="*/ 1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 h="58">
                  <a:moveTo>
                    <a:pt x="29" y="58"/>
                  </a:moveTo>
                  <a:cubicBezTo>
                    <a:pt x="13" y="58"/>
                    <a:pt x="0" y="45"/>
                    <a:pt x="0" y="29"/>
                  </a:cubicBezTo>
                  <a:cubicBezTo>
                    <a:pt x="0" y="13"/>
                    <a:pt x="13" y="0"/>
                    <a:pt x="29" y="0"/>
                  </a:cubicBezTo>
                  <a:cubicBezTo>
                    <a:pt x="45" y="0"/>
                    <a:pt x="58" y="13"/>
                    <a:pt x="58" y="29"/>
                  </a:cubicBezTo>
                  <a:cubicBezTo>
                    <a:pt x="58" y="45"/>
                    <a:pt x="45" y="58"/>
                    <a:pt x="29" y="58"/>
                  </a:cubicBezTo>
                  <a:close/>
                  <a:moveTo>
                    <a:pt x="29" y="12"/>
                  </a:moveTo>
                  <a:cubicBezTo>
                    <a:pt x="19" y="12"/>
                    <a:pt x="12" y="20"/>
                    <a:pt x="12" y="29"/>
                  </a:cubicBezTo>
                  <a:cubicBezTo>
                    <a:pt x="12" y="38"/>
                    <a:pt x="19" y="46"/>
                    <a:pt x="29" y="46"/>
                  </a:cubicBezTo>
                  <a:cubicBezTo>
                    <a:pt x="38" y="46"/>
                    <a:pt x="46" y="38"/>
                    <a:pt x="46" y="29"/>
                  </a:cubicBezTo>
                  <a:cubicBezTo>
                    <a:pt x="46" y="20"/>
                    <a:pt x="38" y="12"/>
                    <a:pt x="29" y="12"/>
                  </a:cubicBezTo>
                  <a:close/>
                </a:path>
              </a:pathLst>
            </a:custGeom>
            <a:solidFill>
              <a:srgbClr val="397E9E">
                <a:lumMod val="50000"/>
              </a:srgbClr>
            </a:solidFill>
            <a:ln>
              <a:noFill/>
            </a:ln>
          </p:spPr>
          <p:txBody>
            <a:bodyPr vert="horz" wrap="square" lIns="121920" tIns="60960" rIns="121920" bIns="60960" numCol="1" anchor="t" anchorCtr="0" compatLnSpc="1"/>
            <a:lstStyle/>
            <a:p>
              <a:pPr marL="0" marR="0" lvl="0" indent="0" defTabSz="6096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srgbClr val="A3C5C4"/>
                </a:solidFill>
                <a:effectLst/>
                <a:uLnTx/>
                <a:uFillTx/>
                <a:cs typeface="+mn-ea"/>
                <a:sym typeface="+mn-lt"/>
              </a:endParaRPr>
            </a:p>
          </p:txBody>
        </p:sp>
        <p:sp>
          <p:nvSpPr>
            <p:cNvPr id="560" name="Oval 406"/>
            <p:cNvSpPr>
              <a:spLocks noChangeArrowheads="1"/>
            </p:cNvSpPr>
            <p:nvPr/>
          </p:nvSpPr>
          <p:spPr bwMode="auto">
            <a:xfrm>
              <a:off x="5556172" y="4203004"/>
              <a:ext cx="52074" cy="50640"/>
            </a:xfrm>
            <a:prstGeom prst="ellipse">
              <a:avLst/>
            </a:prstGeom>
            <a:solidFill>
              <a:srgbClr val="397E9E">
                <a:lumMod val="50000"/>
              </a:srgbClr>
            </a:solidFill>
            <a:ln>
              <a:noFill/>
            </a:ln>
          </p:spPr>
          <p:txBody>
            <a:bodyPr vert="horz" wrap="square" lIns="121920" tIns="60960" rIns="121920" bIns="60960" numCol="1" anchor="t" anchorCtr="0" compatLnSpc="1"/>
            <a:lstStyle/>
            <a:p>
              <a:pPr marL="0" marR="0" lvl="0" indent="0" defTabSz="6096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srgbClr val="A3C5C4"/>
                </a:solidFill>
                <a:effectLst/>
                <a:uLnTx/>
                <a:uFillTx/>
                <a:cs typeface="+mn-ea"/>
                <a:sym typeface="+mn-lt"/>
              </a:endParaRPr>
            </a:p>
          </p:txBody>
        </p:sp>
        <p:sp>
          <p:nvSpPr>
            <p:cNvPr id="561" name="Freeform 407"/>
            <p:cNvSpPr>
              <a:spLocks noEditPoints="1"/>
            </p:cNvSpPr>
            <p:nvPr/>
          </p:nvSpPr>
          <p:spPr bwMode="auto">
            <a:xfrm>
              <a:off x="5549482" y="4196316"/>
              <a:ext cx="65450" cy="64496"/>
            </a:xfrm>
            <a:custGeom>
              <a:avLst/>
              <a:gdLst>
                <a:gd name="T0" fmla="*/ 29 w 58"/>
                <a:gd name="T1" fmla="*/ 57 h 57"/>
                <a:gd name="T2" fmla="*/ 0 w 58"/>
                <a:gd name="T3" fmla="*/ 29 h 57"/>
                <a:gd name="T4" fmla="*/ 29 w 58"/>
                <a:gd name="T5" fmla="*/ 0 h 57"/>
                <a:gd name="T6" fmla="*/ 58 w 58"/>
                <a:gd name="T7" fmla="*/ 29 h 57"/>
                <a:gd name="T8" fmla="*/ 29 w 58"/>
                <a:gd name="T9" fmla="*/ 57 h 57"/>
                <a:gd name="T10" fmla="*/ 29 w 58"/>
                <a:gd name="T11" fmla="*/ 12 h 57"/>
                <a:gd name="T12" fmla="*/ 12 w 58"/>
                <a:gd name="T13" fmla="*/ 29 h 57"/>
                <a:gd name="T14" fmla="*/ 29 w 58"/>
                <a:gd name="T15" fmla="*/ 46 h 57"/>
                <a:gd name="T16" fmla="*/ 46 w 58"/>
                <a:gd name="T17" fmla="*/ 29 h 57"/>
                <a:gd name="T18" fmla="*/ 29 w 58"/>
                <a:gd name="T19" fmla="*/ 12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 h="57">
                  <a:moveTo>
                    <a:pt x="29" y="57"/>
                  </a:moveTo>
                  <a:cubicBezTo>
                    <a:pt x="13" y="57"/>
                    <a:pt x="0" y="44"/>
                    <a:pt x="0" y="29"/>
                  </a:cubicBezTo>
                  <a:cubicBezTo>
                    <a:pt x="0" y="13"/>
                    <a:pt x="13" y="0"/>
                    <a:pt x="29" y="0"/>
                  </a:cubicBezTo>
                  <a:cubicBezTo>
                    <a:pt x="45" y="0"/>
                    <a:pt x="58" y="13"/>
                    <a:pt x="58" y="29"/>
                  </a:cubicBezTo>
                  <a:cubicBezTo>
                    <a:pt x="58" y="44"/>
                    <a:pt x="45" y="57"/>
                    <a:pt x="29" y="57"/>
                  </a:cubicBezTo>
                  <a:close/>
                  <a:moveTo>
                    <a:pt x="29" y="12"/>
                  </a:moveTo>
                  <a:cubicBezTo>
                    <a:pt x="20" y="12"/>
                    <a:pt x="12" y="19"/>
                    <a:pt x="12" y="29"/>
                  </a:cubicBezTo>
                  <a:cubicBezTo>
                    <a:pt x="12" y="38"/>
                    <a:pt x="20" y="46"/>
                    <a:pt x="29" y="46"/>
                  </a:cubicBezTo>
                  <a:cubicBezTo>
                    <a:pt x="38" y="46"/>
                    <a:pt x="46" y="38"/>
                    <a:pt x="46" y="29"/>
                  </a:cubicBezTo>
                  <a:cubicBezTo>
                    <a:pt x="46" y="19"/>
                    <a:pt x="38" y="12"/>
                    <a:pt x="29" y="12"/>
                  </a:cubicBezTo>
                  <a:close/>
                </a:path>
              </a:pathLst>
            </a:custGeom>
            <a:solidFill>
              <a:srgbClr val="397E9E">
                <a:lumMod val="50000"/>
              </a:srgbClr>
            </a:solidFill>
            <a:ln>
              <a:noFill/>
            </a:ln>
          </p:spPr>
          <p:txBody>
            <a:bodyPr vert="horz" wrap="square" lIns="121920" tIns="60960" rIns="121920" bIns="60960" numCol="1" anchor="t" anchorCtr="0" compatLnSpc="1"/>
            <a:lstStyle/>
            <a:p>
              <a:pPr marL="0" marR="0" lvl="0" indent="0" defTabSz="6096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srgbClr val="A3C5C4"/>
                </a:solidFill>
                <a:effectLst/>
                <a:uLnTx/>
                <a:uFillTx/>
                <a:cs typeface="+mn-ea"/>
                <a:sym typeface="+mn-lt"/>
              </a:endParaRPr>
            </a:p>
          </p:txBody>
        </p:sp>
        <p:sp>
          <p:nvSpPr>
            <p:cNvPr id="562" name="Oval 408"/>
            <p:cNvSpPr>
              <a:spLocks noChangeArrowheads="1"/>
            </p:cNvSpPr>
            <p:nvPr/>
          </p:nvSpPr>
          <p:spPr bwMode="auto">
            <a:xfrm>
              <a:off x="5412848" y="4659250"/>
              <a:ext cx="52074" cy="50640"/>
            </a:xfrm>
            <a:prstGeom prst="ellipse">
              <a:avLst/>
            </a:prstGeom>
            <a:solidFill>
              <a:srgbClr val="397E9E">
                <a:lumMod val="50000"/>
              </a:srgbClr>
            </a:solidFill>
            <a:ln>
              <a:noFill/>
            </a:ln>
          </p:spPr>
          <p:txBody>
            <a:bodyPr vert="horz" wrap="square" lIns="121920" tIns="60960" rIns="121920" bIns="60960" numCol="1" anchor="t" anchorCtr="0" compatLnSpc="1"/>
            <a:lstStyle/>
            <a:p>
              <a:pPr marL="0" marR="0" lvl="0" indent="0" defTabSz="6096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srgbClr val="A3C5C4"/>
                </a:solidFill>
                <a:effectLst/>
                <a:uLnTx/>
                <a:uFillTx/>
                <a:cs typeface="+mn-ea"/>
                <a:sym typeface="+mn-lt"/>
              </a:endParaRPr>
            </a:p>
          </p:txBody>
        </p:sp>
        <p:sp>
          <p:nvSpPr>
            <p:cNvPr id="563" name="Freeform 409"/>
            <p:cNvSpPr>
              <a:spLocks noEditPoints="1"/>
            </p:cNvSpPr>
            <p:nvPr/>
          </p:nvSpPr>
          <p:spPr bwMode="auto">
            <a:xfrm>
              <a:off x="5406158" y="4652562"/>
              <a:ext cx="65450" cy="64496"/>
            </a:xfrm>
            <a:custGeom>
              <a:avLst/>
              <a:gdLst>
                <a:gd name="T0" fmla="*/ 29 w 58"/>
                <a:gd name="T1" fmla="*/ 57 h 57"/>
                <a:gd name="T2" fmla="*/ 0 w 58"/>
                <a:gd name="T3" fmla="*/ 29 h 57"/>
                <a:gd name="T4" fmla="*/ 29 w 58"/>
                <a:gd name="T5" fmla="*/ 0 h 57"/>
                <a:gd name="T6" fmla="*/ 58 w 58"/>
                <a:gd name="T7" fmla="*/ 29 h 57"/>
                <a:gd name="T8" fmla="*/ 29 w 58"/>
                <a:gd name="T9" fmla="*/ 57 h 57"/>
                <a:gd name="T10" fmla="*/ 29 w 58"/>
                <a:gd name="T11" fmla="*/ 12 h 57"/>
                <a:gd name="T12" fmla="*/ 12 w 58"/>
                <a:gd name="T13" fmla="*/ 29 h 57"/>
                <a:gd name="T14" fmla="*/ 29 w 58"/>
                <a:gd name="T15" fmla="*/ 46 h 57"/>
                <a:gd name="T16" fmla="*/ 46 w 58"/>
                <a:gd name="T17" fmla="*/ 29 h 57"/>
                <a:gd name="T18" fmla="*/ 29 w 58"/>
                <a:gd name="T19" fmla="*/ 12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 h="57">
                  <a:moveTo>
                    <a:pt x="29" y="57"/>
                  </a:moveTo>
                  <a:cubicBezTo>
                    <a:pt x="13" y="57"/>
                    <a:pt x="0" y="44"/>
                    <a:pt x="0" y="29"/>
                  </a:cubicBezTo>
                  <a:cubicBezTo>
                    <a:pt x="0" y="13"/>
                    <a:pt x="13" y="0"/>
                    <a:pt x="29" y="0"/>
                  </a:cubicBezTo>
                  <a:cubicBezTo>
                    <a:pt x="45" y="0"/>
                    <a:pt x="58" y="13"/>
                    <a:pt x="58" y="29"/>
                  </a:cubicBezTo>
                  <a:cubicBezTo>
                    <a:pt x="58" y="44"/>
                    <a:pt x="45" y="57"/>
                    <a:pt x="29" y="57"/>
                  </a:cubicBezTo>
                  <a:close/>
                  <a:moveTo>
                    <a:pt x="29" y="12"/>
                  </a:moveTo>
                  <a:cubicBezTo>
                    <a:pt x="20" y="12"/>
                    <a:pt x="12" y="19"/>
                    <a:pt x="12" y="29"/>
                  </a:cubicBezTo>
                  <a:cubicBezTo>
                    <a:pt x="12" y="38"/>
                    <a:pt x="20" y="46"/>
                    <a:pt x="29" y="46"/>
                  </a:cubicBezTo>
                  <a:cubicBezTo>
                    <a:pt x="38" y="46"/>
                    <a:pt x="46" y="38"/>
                    <a:pt x="46" y="29"/>
                  </a:cubicBezTo>
                  <a:cubicBezTo>
                    <a:pt x="46" y="19"/>
                    <a:pt x="38" y="12"/>
                    <a:pt x="29" y="12"/>
                  </a:cubicBezTo>
                  <a:close/>
                </a:path>
              </a:pathLst>
            </a:custGeom>
            <a:solidFill>
              <a:srgbClr val="397E9E">
                <a:lumMod val="50000"/>
              </a:srgbClr>
            </a:solidFill>
            <a:ln>
              <a:noFill/>
            </a:ln>
          </p:spPr>
          <p:txBody>
            <a:bodyPr vert="horz" wrap="square" lIns="121920" tIns="60960" rIns="121920" bIns="60960" numCol="1" anchor="t" anchorCtr="0" compatLnSpc="1"/>
            <a:lstStyle/>
            <a:p>
              <a:pPr marL="0" marR="0" lvl="0" indent="0" defTabSz="6096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srgbClr val="A3C5C4"/>
                </a:solidFill>
                <a:effectLst/>
                <a:uLnTx/>
                <a:uFillTx/>
                <a:cs typeface="+mn-ea"/>
                <a:sym typeface="+mn-lt"/>
              </a:endParaRPr>
            </a:p>
          </p:txBody>
        </p:sp>
        <p:sp>
          <p:nvSpPr>
            <p:cNvPr id="564" name="Oval 410"/>
            <p:cNvSpPr>
              <a:spLocks noChangeArrowheads="1"/>
            </p:cNvSpPr>
            <p:nvPr/>
          </p:nvSpPr>
          <p:spPr bwMode="auto">
            <a:xfrm>
              <a:off x="5478298" y="4985551"/>
              <a:ext cx="52074" cy="52074"/>
            </a:xfrm>
            <a:prstGeom prst="ellipse">
              <a:avLst/>
            </a:prstGeom>
            <a:solidFill>
              <a:srgbClr val="397E9E">
                <a:lumMod val="50000"/>
              </a:srgbClr>
            </a:solidFill>
            <a:ln>
              <a:noFill/>
            </a:ln>
          </p:spPr>
          <p:txBody>
            <a:bodyPr vert="horz" wrap="square" lIns="121920" tIns="60960" rIns="121920" bIns="60960" numCol="1" anchor="t" anchorCtr="0" compatLnSpc="1"/>
            <a:lstStyle/>
            <a:p>
              <a:pPr marL="0" marR="0" lvl="0" indent="0" defTabSz="6096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srgbClr val="A3C5C4"/>
                </a:solidFill>
                <a:effectLst/>
                <a:uLnTx/>
                <a:uFillTx/>
                <a:cs typeface="+mn-ea"/>
                <a:sym typeface="+mn-lt"/>
              </a:endParaRPr>
            </a:p>
          </p:txBody>
        </p:sp>
        <p:sp>
          <p:nvSpPr>
            <p:cNvPr id="565" name="Freeform 411"/>
            <p:cNvSpPr>
              <a:spLocks noEditPoints="1"/>
            </p:cNvSpPr>
            <p:nvPr/>
          </p:nvSpPr>
          <p:spPr bwMode="auto">
            <a:xfrm>
              <a:off x="5472566" y="4978862"/>
              <a:ext cx="64496" cy="65450"/>
            </a:xfrm>
            <a:custGeom>
              <a:avLst/>
              <a:gdLst>
                <a:gd name="T0" fmla="*/ 28 w 57"/>
                <a:gd name="T1" fmla="*/ 58 h 58"/>
                <a:gd name="T2" fmla="*/ 0 w 57"/>
                <a:gd name="T3" fmla="*/ 29 h 58"/>
                <a:gd name="T4" fmla="*/ 28 w 57"/>
                <a:gd name="T5" fmla="*/ 0 h 58"/>
                <a:gd name="T6" fmla="*/ 57 w 57"/>
                <a:gd name="T7" fmla="*/ 29 h 58"/>
                <a:gd name="T8" fmla="*/ 28 w 57"/>
                <a:gd name="T9" fmla="*/ 58 h 58"/>
                <a:gd name="T10" fmla="*/ 28 w 57"/>
                <a:gd name="T11" fmla="*/ 12 h 58"/>
                <a:gd name="T12" fmla="*/ 11 w 57"/>
                <a:gd name="T13" fmla="*/ 29 h 58"/>
                <a:gd name="T14" fmla="*/ 28 w 57"/>
                <a:gd name="T15" fmla="*/ 46 h 58"/>
                <a:gd name="T16" fmla="*/ 45 w 57"/>
                <a:gd name="T17" fmla="*/ 29 h 58"/>
                <a:gd name="T18" fmla="*/ 28 w 57"/>
                <a:gd name="T19" fmla="*/ 1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58">
                  <a:moveTo>
                    <a:pt x="28" y="58"/>
                  </a:moveTo>
                  <a:cubicBezTo>
                    <a:pt x="12" y="58"/>
                    <a:pt x="0" y="45"/>
                    <a:pt x="0" y="29"/>
                  </a:cubicBezTo>
                  <a:cubicBezTo>
                    <a:pt x="0" y="13"/>
                    <a:pt x="12" y="0"/>
                    <a:pt x="28" y="0"/>
                  </a:cubicBezTo>
                  <a:cubicBezTo>
                    <a:pt x="44" y="0"/>
                    <a:pt x="57" y="13"/>
                    <a:pt x="57" y="29"/>
                  </a:cubicBezTo>
                  <a:cubicBezTo>
                    <a:pt x="57" y="45"/>
                    <a:pt x="44" y="58"/>
                    <a:pt x="28" y="58"/>
                  </a:cubicBezTo>
                  <a:close/>
                  <a:moveTo>
                    <a:pt x="28" y="12"/>
                  </a:moveTo>
                  <a:cubicBezTo>
                    <a:pt x="19" y="12"/>
                    <a:pt x="11" y="20"/>
                    <a:pt x="11" y="29"/>
                  </a:cubicBezTo>
                  <a:cubicBezTo>
                    <a:pt x="11" y="38"/>
                    <a:pt x="19" y="46"/>
                    <a:pt x="28" y="46"/>
                  </a:cubicBezTo>
                  <a:cubicBezTo>
                    <a:pt x="38" y="46"/>
                    <a:pt x="45" y="38"/>
                    <a:pt x="45" y="29"/>
                  </a:cubicBezTo>
                  <a:cubicBezTo>
                    <a:pt x="45" y="20"/>
                    <a:pt x="38" y="12"/>
                    <a:pt x="28" y="12"/>
                  </a:cubicBezTo>
                  <a:close/>
                </a:path>
              </a:pathLst>
            </a:custGeom>
            <a:solidFill>
              <a:srgbClr val="397E9E">
                <a:lumMod val="50000"/>
              </a:srgbClr>
            </a:solidFill>
            <a:ln>
              <a:noFill/>
            </a:ln>
          </p:spPr>
          <p:txBody>
            <a:bodyPr vert="horz" wrap="square" lIns="121920" tIns="60960" rIns="121920" bIns="60960" numCol="1" anchor="t" anchorCtr="0" compatLnSpc="1"/>
            <a:lstStyle/>
            <a:p>
              <a:pPr marL="0" marR="0" lvl="0" indent="0" defTabSz="6096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srgbClr val="A3C5C4"/>
                </a:solidFill>
                <a:effectLst/>
                <a:uLnTx/>
                <a:uFillTx/>
                <a:cs typeface="+mn-ea"/>
                <a:sym typeface="+mn-lt"/>
              </a:endParaRPr>
            </a:p>
          </p:txBody>
        </p:sp>
        <p:sp>
          <p:nvSpPr>
            <p:cNvPr id="566" name="Oval 412"/>
            <p:cNvSpPr>
              <a:spLocks noChangeArrowheads="1"/>
            </p:cNvSpPr>
            <p:nvPr/>
          </p:nvSpPr>
          <p:spPr bwMode="auto">
            <a:xfrm>
              <a:off x="5217449" y="4131820"/>
              <a:ext cx="51597" cy="52074"/>
            </a:xfrm>
            <a:prstGeom prst="ellipse">
              <a:avLst/>
            </a:prstGeom>
            <a:solidFill>
              <a:srgbClr val="397E9E">
                <a:lumMod val="50000"/>
              </a:srgbClr>
            </a:solidFill>
            <a:ln>
              <a:noFill/>
            </a:ln>
          </p:spPr>
          <p:txBody>
            <a:bodyPr vert="horz" wrap="square" lIns="121920" tIns="60960" rIns="121920" bIns="60960" numCol="1" anchor="t" anchorCtr="0" compatLnSpc="1"/>
            <a:lstStyle/>
            <a:p>
              <a:pPr marL="0" marR="0" lvl="0" indent="0" defTabSz="6096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srgbClr val="A3C5C4"/>
                </a:solidFill>
                <a:effectLst/>
                <a:uLnTx/>
                <a:uFillTx/>
                <a:cs typeface="+mn-ea"/>
                <a:sym typeface="+mn-lt"/>
              </a:endParaRPr>
            </a:p>
          </p:txBody>
        </p:sp>
        <p:sp>
          <p:nvSpPr>
            <p:cNvPr id="567" name="Freeform 413"/>
            <p:cNvSpPr>
              <a:spLocks noEditPoints="1"/>
            </p:cNvSpPr>
            <p:nvPr/>
          </p:nvSpPr>
          <p:spPr bwMode="auto">
            <a:xfrm>
              <a:off x="5210283" y="4125132"/>
              <a:ext cx="65929" cy="65450"/>
            </a:xfrm>
            <a:custGeom>
              <a:avLst/>
              <a:gdLst>
                <a:gd name="T0" fmla="*/ 29 w 58"/>
                <a:gd name="T1" fmla="*/ 58 h 58"/>
                <a:gd name="T2" fmla="*/ 0 w 58"/>
                <a:gd name="T3" fmla="*/ 29 h 58"/>
                <a:gd name="T4" fmla="*/ 29 w 58"/>
                <a:gd name="T5" fmla="*/ 0 h 58"/>
                <a:gd name="T6" fmla="*/ 58 w 58"/>
                <a:gd name="T7" fmla="*/ 29 h 58"/>
                <a:gd name="T8" fmla="*/ 29 w 58"/>
                <a:gd name="T9" fmla="*/ 58 h 58"/>
                <a:gd name="T10" fmla="*/ 29 w 58"/>
                <a:gd name="T11" fmla="*/ 12 h 58"/>
                <a:gd name="T12" fmla="*/ 12 w 58"/>
                <a:gd name="T13" fmla="*/ 29 h 58"/>
                <a:gd name="T14" fmla="*/ 29 w 58"/>
                <a:gd name="T15" fmla="*/ 46 h 58"/>
                <a:gd name="T16" fmla="*/ 46 w 58"/>
                <a:gd name="T17" fmla="*/ 29 h 58"/>
                <a:gd name="T18" fmla="*/ 29 w 58"/>
                <a:gd name="T19" fmla="*/ 1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 h="58">
                  <a:moveTo>
                    <a:pt x="29" y="58"/>
                  </a:moveTo>
                  <a:cubicBezTo>
                    <a:pt x="13" y="58"/>
                    <a:pt x="0" y="45"/>
                    <a:pt x="0" y="29"/>
                  </a:cubicBezTo>
                  <a:cubicBezTo>
                    <a:pt x="0" y="13"/>
                    <a:pt x="13" y="0"/>
                    <a:pt x="29" y="0"/>
                  </a:cubicBezTo>
                  <a:cubicBezTo>
                    <a:pt x="45" y="0"/>
                    <a:pt x="58" y="13"/>
                    <a:pt x="58" y="29"/>
                  </a:cubicBezTo>
                  <a:cubicBezTo>
                    <a:pt x="58" y="45"/>
                    <a:pt x="45" y="58"/>
                    <a:pt x="29" y="58"/>
                  </a:cubicBezTo>
                  <a:close/>
                  <a:moveTo>
                    <a:pt x="29" y="12"/>
                  </a:moveTo>
                  <a:cubicBezTo>
                    <a:pt x="20" y="12"/>
                    <a:pt x="12" y="20"/>
                    <a:pt x="12" y="29"/>
                  </a:cubicBezTo>
                  <a:cubicBezTo>
                    <a:pt x="12" y="38"/>
                    <a:pt x="20" y="46"/>
                    <a:pt x="29" y="46"/>
                  </a:cubicBezTo>
                  <a:cubicBezTo>
                    <a:pt x="39" y="46"/>
                    <a:pt x="46" y="38"/>
                    <a:pt x="46" y="29"/>
                  </a:cubicBezTo>
                  <a:cubicBezTo>
                    <a:pt x="46" y="20"/>
                    <a:pt x="39" y="12"/>
                    <a:pt x="29" y="12"/>
                  </a:cubicBezTo>
                  <a:close/>
                </a:path>
              </a:pathLst>
            </a:custGeom>
            <a:solidFill>
              <a:srgbClr val="397E9E">
                <a:lumMod val="50000"/>
              </a:srgbClr>
            </a:solidFill>
            <a:ln>
              <a:noFill/>
            </a:ln>
          </p:spPr>
          <p:txBody>
            <a:bodyPr vert="horz" wrap="square" lIns="121920" tIns="60960" rIns="121920" bIns="60960" numCol="1" anchor="t" anchorCtr="0" compatLnSpc="1"/>
            <a:lstStyle/>
            <a:p>
              <a:pPr marL="0" marR="0" lvl="0" indent="0" defTabSz="6096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srgbClr val="A3C5C4"/>
                </a:solidFill>
                <a:effectLst/>
                <a:uLnTx/>
                <a:uFillTx/>
                <a:cs typeface="+mn-ea"/>
                <a:sym typeface="+mn-lt"/>
              </a:endParaRPr>
            </a:p>
          </p:txBody>
        </p:sp>
        <p:sp>
          <p:nvSpPr>
            <p:cNvPr id="568" name="Oval 414"/>
            <p:cNvSpPr>
              <a:spLocks noChangeArrowheads="1"/>
            </p:cNvSpPr>
            <p:nvPr/>
          </p:nvSpPr>
          <p:spPr bwMode="auto">
            <a:xfrm>
              <a:off x="6864716" y="4094556"/>
              <a:ext cx="52074" cy="52074"/>
            </a:xfrm>
            <a:prstGeom prst="ellipse">
              <a:avLst/>
            </a:prstGeom>
            <a:solidFill>
              <a:srgbClr val="397E9E">
                <a:lumMod val="50000"/>
              </a:srgbClr>
            </a:solidFill>
            <a:ln>
              <a:noFill/>
            </a:ln>
          </p:spPr>
          <p:txBody>
            <a:bodyPr vert="horz" wrap="square" lIns="121920" tIns="60960" rIns="121920" bIns="60960" numCol="1" anchor="t" anchorCtr="0" compatLnSpc="1"/>
            <a:lstStyle/>
            <a:p>
              <a:pPr marL="0" marR="0" lvl="0" indent="0" defTabSz="6096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srgbClr val="A3C5C4"/>
                </a:solidFill>
                <a:effectLst/>
                <a:uLnTx/>
                <a:uFillTx/>
                <a:cs typeface="+mn-ea"/>
                <a:sym typeface="+mn-lt"/>
              </a:endParaRPr>
            </a:p>
          </p:txBody>
        </p:sp>
        <p:sp>
          <p:nvSpPr>
            <p:cNvPr id="569" name="Freeform 415"/>
            <p:cNvSpPr>
              <a:spLocks noEditPoints="1"/>
            </p:cNvSpPr>
            <p:nvPr/>
          </p:nvSpPr>
          <p:spPr bwMode="auto">
            <a:xfrm>
              <a:off x="6858027" y="4087868"/>
              <a:ext cx="65450" cy="65450"/>
            </a:xfrm>
            <a:custGeom>
              <a:avLst/>
              <a:gdLst>
                <a:gd name="T0" fmla="*/ 29 w 58"/>
                <a:gd name="T1" fmla="*/ 58 h 58"/>
                <a:gd name="T2" fmla="*/ 0 w 58"/>
                <a:gd name="T3" fmla="*/ 29 h 58"/>
                <a:gd name="T4" fmla="*/ 29 w 58"/>
                <a:gd name="T5" fmla="*/ 0 h 58"/>
                <a:gd name="T6" fmla="*/ 58 w 58"/>
                <a:gd name="T7" fmla="*/ 29 h 58"/>
                <a:gd name="T8" fmla="*/ 29 w 58"/>
                <a:gd name="T9" fmla="*/ 58 h 58"/>
                <a:gd name="T10" fmla="*/ 29 w 58"/>
                <a:gd name="T11" fmla="*/ 12 h 58"/>
                <a:gd name="T12" fmla="*/ 12 w 58"/>
                <a:gd name="T13" fmla="*/ 29 h 58"/>
                <a:gd name="T14" fmla="*/ 29 w 58"/>
                <a:gd name="T15" fmla="*/ 46 h 58"/>
                <a:gd name="T16" fmla="*/ 46 w 58"/>
                <a:gd name="T17" fmla="*/ 29 h 58"/>
                <a:gd name="T18" fmla="*/ 29 w 58"/>
                <a:gd name="T19" fmla="*/ 1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 h="58">
                  <a:moveTo>
                    <a:pt x="29" y="58"/>
                  </a:moveTo>
                  <a:cubicBezTo>
                    <a:pt x="13" y="58"/>
                    <a:pt x="0" y="45"/>
                    <a:pt x="0" y="29"/>
                  </a:cubicBezTo>
                  <a:cubicBezTo>
                    <a:pt x="0" y="13"/>
                    <a:pt x="13" y="0"/>
                    <a:pt x="29" y="0"/>
                  </a:cubicBezTo>
                  <a:cubicBezTo>
                    <a:pt x="45" y="0"/>
                    <a:pt x="58" y="13"/>
                    <a:pt x="58" y="29"/>
                  </a:cubicBezTo>
                  <a:cubicBezTo>
                    <a:pt x="58" y="45"/>
                    <a:pt x="45" y="58"/>
                    <a:pt x="29" y="58"/>
                  </a:cubicBezTo>
                  <a:close/>
                  <a:moveTo>
                    <a:pt x="29" y="12"/>
                  </a:moveTo>
                  <a:cubicBezTo>
                    <a:pt x="20" y="12"/>
                    <a:pt x="12" y="19"/>
                    <a:pt x="12" y="29"/>
                  </a:cubicBezTo>
                  <a:cubicBezTo>
                    <a:pt x="12" y="38"/>
                    <a:pt x="20" y="46"/>
                    <a:pt x="29" y="46"/>
                  </a:cubicBezTo>
                  <a:cubicBezTo>
                    <a:pt x="38" y="46"/>
                    <a:pt x="46" y="38"/>
                    <a:pt x="46" y="29"/>
                  </a:cubicBezTo>
                  <a:cubicBezTo>
                    <a:pt x="46" y="19"/>
                    <a:pt x="38" y="12"/>
                    <a:pt x="29" y="12"/>
                  </a:cubicBezTo>
                  <a:close/>
                </a:path>
              </a:pathLst>
            </a:custGeom>
            <a:solidFill>
              <a:srgbClr val="397E9E">
                <a:lumMod val="50000"/>
              </a:srgbClr>
            </a:solidFill>
            <a:ln>
              <a:noFill/>
            </a:ln>
          </p:spPr>
          <p:txBody>
            <a:bodyPr vert="horz" wrap="square" lIns="121920" tIns="60960" rIns="121920" bIns="60960" numCol="1" anchor="t" anchorCtr="0" compatLnSpc="1"/>
            <a:lstStyle/>
            <a:p>
              <a:pPr marL="0" marR="0" lvl="0" indent="0" defTabSz="6096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srgbClr val="A3C5C4"/>
                </a:solidFill>
                <a:effectLst/>
                <a:uLnTx/>
                <a:uFillTx/>
                <a:cs typeface="+mn-ea"/>
                <a:sym typeface="+mn-lt"/>
              </a:endParaRPr>
            </a:p>
          </p:txBody>
        </p:sp>
        <p:sp>
          <p:nvSpPr>
            <p:cNvPr id="570" name="Oval 416"/>
            <p:cNvSpPr>
              <a:spLocks noChangeArrowheads="1"/>
            </p:cNvSpPr>
            <p:nvPr/>
          </p:nvSpPr>
          <p:spPr bwMode="auto">
            <a:xfrm>
              <a:off x="6651163" y="4574690"/>
              <a:ext cx="51119" cy="52074"/>
            </a:xfrm>
            <a:prstGeom prst="ellipse">
              <a:avLst/>
            </a:prstGeom>
            <a:solidFill>
              <a:srgbClr val="397E9E">
                <a:lumMod val="50000"/>
              </a:srgbClr>
            </a:solidFill>
            <a:ln>
              <a:noFill/>
            </a:ln>
          </p:spPr>
          <p:txBody>
            <a:bodyPr vert="horz" wrap="square" lIns="121920" tIns="60960" rIns="121920" bIns="60960" numCol="1" anchor="t" anchorCtr="0" compatLnSpc="1"/>
            <a:lstStyle/>
            <a:p>
              <a:pPr marL="0" marR="0" lvl="0" indent="0" defTabSz="6096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srgbClr val="A3C5C4"/>
                </a:solidFill>
                <a:effectLst/>
                <a:uLnTx/>
                <a:uFillTx/>
                <a:cs typeface="+mn-ea"/>
                <a:sym typeface="+mn-lt"/>
              </a:endParaRPr>
            </a:p>
          </p:txBody>
        </p:sp>
        <p:sp>
          <p:nvSpPr>
            <p:cNvPr id="571" name="Freeform 417"/>
            <p:cNvSpPr>
              <a:spLocks noEditPoints="1"/>
            </p:cNvSpPr>
            <p:nvPr/>
          </p:nvSpPr>
          <p:spPr bwMode="auto">
            <a:xfrm>
              <a:off x="6644475" y="4568001"/>
              <a:ext cx="64496" cy="65450"/>
            </a:xfrm>
            <a:custGeom>
              <a:avLst/>
              <a:gdLst>
                <a:gd name="T0" fmla="*/ 28 w 57"/>
                <a:gd name="T1" fmla="*/ 58 h 58"/>
                <a:gd name="T2" fmla="*/ 0 w 57"/>
                <a:gd name="T3" fmla="*/ 29 h 58"/>
                <a:gd name="T4" fmla="*/ 28 w 57"/>
                <a:gd name="T5" fmla="*/ 0 h 58"/>
                <a:gd name="T6" fmla="*/ 57 w 57"/>
                <a:gd name="T7" fmla="*/ 29 h 58"/>
                <a:gd name="T8" fmla="*/ 28 w 57"/>
                <a:gd name="T9" fmla="*/ 58 h 58"/>
                <a:gd name="T10" fmla="*/ 28 w 57"/>
                <a:gd name="T11" fmla="*/ 12 h 58"/>
                <a:gd name="T12" fmla="*/ 11 w 57"/>
                <a:gd name="T13" fmla="*/ 29 h 58"/>
                <a:gd name="T14" fmla="*/ 28 w 57"/>
                <a:gd name="T15" fmla="*/ 46 h 58"/>
                <a:gd name="T16" fmla="*/ 45 w 57"/>
                <a:gd name="T17" fmla="*/ 29 h 58"/>
                <a:gd name="T18" fmla="*/ 28 w 57"/>
                <a:gd name="T19" fmla="*/ 1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58">
                  <a:moveTo>
                    <a:pt x="28" y="58"/>
                  </a:moveTo>
                  <a:cubicBezTo>
                    <a:pt x="13" y="58"/>
                    <a:pt x="0" y="45"/>
                    <a:pt x="0" y="29"/>
                  </a:cubicBezTo>
                  <a:cubicBezTo>
                    <a:pt x="0" y="13"/>
                    <a:pt x="13" y="0"/>
                    <a:pt x="28" y="0"/>
                  </a:cubicBezTo>
                  <a:cubicBezTo>
                    <a:pt x="44" y="0"/>
                    <a:pt x="57" y="13"/>
                    <a:pt x="57" y="29"/>
                  </a:cubicBezTo>
                  <a:cubicBezTo>
                    <a:pt x="57" y="45"/>
                    <a:pt x="44" y="58"/>
                    <a:pt x="28" y="58"/>
                  </a:cubicBezTo>
                  <a:close/>
                  <a:moveTo>
                    <a:pt x="28" y="12"/>
                  </a:moveTo>
                  <a:cubicBezTo>
                    <a:pt x="19" y="12"/>
                    <a:pt x="11" y="20"/>
                    <a:pt x="11" y="29"/>
                  </a:cubicBezTo>
                  <a:cubicBezTo>
                    <a:pt x="11" y="39"/>
                    <a:pt x="19" y="46"/>
                    <a:pt x="28" y="46"/>
                  </a:cubicBezTo>
                  <a:cubicBezTo>
                    <a:pt x="38" y="46"/>
                    <a:pt x="45" y="39"/>
                    <a:pt x="45" y="29"/>
                  </a:cubicBezTo>
                  <a:cubicBezTo>
                    <a:pt x="45" y="20"/>
                    <a:pt x="38" y="12"/>
                    <a:pt x="28" y="12"/>
                  </a:cubicBezTo>
                  <a:close/>
                </a:path>
              </a:pathLst>
            </a:custGeom>
            <a:solidFill>
              <a:srgbClr val="397E9E">
                <a:lumMod val="50000"/>
              </a:srgbClr>
            </a:solidFill>
            <a:ln>
              <a:noFill/>
            </a:ln>
          </p:spPr>
          <p:txBody>
            <a:bodyPr vert="horz" wrap="square" lIns="121920" tIns="60960" rIns="121920" bIns="60960" numCol="1" anchor="t" anchorCtr="0" compatLnSpc="1"/>
            <a:lstStyle/>
            <a:p>
              <a:pPr marL="0" marR="0" lvl="0" indent="0" defTabSz="6096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srgbClr val="A3C5C4"/>
                </a:solidFill>
                <a:effectLst/>
                <a:uLnTx/>
                <a:uFillTx/>
                <a:cs typeface="+mn-ea"/>
                <a:sym typeface="+mn-lt"/>
              </a:endParaRPr>
            </a:p>
          </p:txBody>
        </p:sp>
        <p:sp>
          <p:nvSpPr>
            <p:cNvPr id="572" name="Oval 418"/>
            <p:cNvSpPr>
              <a:spLocks noChangeArrowheads="1"/>
            </p:cNvSpPr>
            <p:nvPr/>
          </p:nvSpPr>
          <p:spPr bwMode="auto">
            <a:xfrm>
              <a:off x="5860495" y="4434710"/>
              <a:ext cx="51597" cy="51597"/>
            </a:xfrm>
            <a:prstGeom prst="ellipse">
              <a:avLst/>
            </a:prstGeom>
            <a:solidFill>
              <a:srgbClr val="397E9E">
                <a:lumMod val="50000"/>
              </a:srgbClr>
            </a:solidFill>
            <a:ln>
              <a:noFill/>
            </a:ln>
          </p:spPr>
          <p:txBody>
            <a:bodyPr vert="horz" wrap="square" lIns="121920" tIns="60960" rIns="121920" bIns="60960" numCol="1" anchor="t" anchorCtr="0" compatLnSpc="1"/>
            <a:lstStyle/>
            <a:p>
              <a:pPr marL="0" marR="0" lvl="0" indent="0" defTabSz="6096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srgbClr val="A3C5C4"/>
                </a:solidFill>
                <a:effectLst/>
                <a:uLnTx/>
                <a:uFillTx/>
                <a:cs typeface="+mn-ea"/>
                <a:sym typeface="+mn-lt"/>
              </a:endParaRPr>
            </a:p>
          </p:txBody>
        </p:sp>
        <p:sp>
          <p:nvSpPr>
            <p:cNvPr id="573" name="Freeform 419"/>
            <p:cNvSpPr>
              <a:spLocks noEditPoints="1"/>
            </p:cNvSpPr>
            <p:nvPr/>
          </p:nvSpPr>
          <p:spPr bwMode="auto">
            <a:xfrm>
              <a:off x="5853329" y="4427544"/>
              <a:ext cx="64496" cy="65929"/>
            </a:xfrm>
            <a:custGeom>
              <a:avLst/>
              <a:gdLst>
                <a:gd name="T0" fmla="*/ 29 w 57"/>
                <a:gd name="T1" fmla="*/ 58 h 58"/>
                <a:gd name="T2" fmla="*/ 0 w 57"/>
                <a:gd name="T3" fmla="*/ 29 h 58"/>
                <a:gd name="T4" fmla="*/ 29 w 57"/>
                <a:gd name="T5" fmla="*/ 0 h 58"/>
                <a:gd name="T6" fmla="*/ 57 w 57"/>
                <a:gd name="T7" fmla="*/ 29 h 58"/>
                <a:gd name="T8" fmla="*/ 29 w 57"/>
                <a:gd name="T9" fmla="*/ 58 h 58"/>
                <a:gd name="T10" fmla="*/ 29 w 57"/>
                <a:gd name="T11" fmla="*/ 12 h 58"/>
                <a:gd name="T12" fmla="*/ 12 w 57"/>
                <a:gd name="T13" fmla="*/ 29 h 58"/>
                <a:gd name="T14" fmla="*/ 29 w 57"/>
                <a:gd name="T15" fmla="*/ 46 h 58"/>
                <a:gd name="T16" fmla="*/ 46 w 57"/>
                <a:gd name="T17" fmla="*/ 29 h 58"/>
                <a:gd name="T18" fmla="*/ 29 w 57"/>
                <a:gd name="T19" fmla="*/ 1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58">
                  <a:moveTo>
                    <a:pt x="29" y="58"/>
                  </a:moveTo>
                  <a:cubicBezTo>
                    <a:pt x="13" y="58"/>
                    <a:pt x="0" y="45"/>
                    <a:pt x="0" y="29"/>
                  </a:cubicBezTo>
                  <a:cubicBezTo>
                    <a:pt x="0" y="13"/>
                    <a:pt x="13" y="0"/>
                    <a:pt x="29" y="0"/>
                  </a:cubicBezTo>
                  <a:cubicBezTo>
                    <a:pt x="45" y="0"/>
                    <a:pt x="57" y="13"/>
                    <a:pt x="57" y="29"/>
                  </a:cubicBezTo>
                  <a:cubicBezTo>
                    <a:pt x="57" y="45"/>
                    <a:pt x="45" y="58"/>
                    <a:pt x="29" y="58"/>
                  </a:cubicBezTo>
                  <a:close/>
                  <a:moveTo>
                    <a:pt x="29" y="12"/>
                  </a:moveTo>
                  <a:cubicBezTo>
                    <a:pt x="19" y="12"/>
                    <a:pt x="12" y="20"/>
                    <a:pt x="12" y="29"/>
                  </a:cubicBezTo>
                  <a:cubicBezTo>
                    <a:pt x="12" y="38"/>
                    <a:pt x="19" y="46"/>
                    <a:pt x="29" y="46"/>
                  </a:cubicBezTo>
                  <a:cubicBezTo>
                    <a:pt x="38" y="46"/>
                    <a:pt x="46" y="38"/>
                    <a:pt x="46" y="29"/>
                  </a:cubicBezTo>
                  <a:cubicBezTo>
                    <a:pt x="46" y="20"/>
                    <a:pt x="38" y="12"/>
                    <a:pt x="29" y="12"/>
                  </a:cubicBezTo>
                  <a:close/>
                </a:path>
              </a:pathLst>
            </a:custGeom>
            <a:solidFill>
              <a:srgbClr val="397E9E">
                <a:lumMod val="50000"/>
              </a:srgbClr>
            </a:solidFill>
            <a:ln>
              <a:noFill/>
            </a:ln>
          </p:spPr>
          <p:txBody>
            <a:bodyPr vert="horz" wrap="square" lIns="121920" tIns="60960" rIns="121920" bIns="60960" numCol="1" anchor="t" anchorCtr="0" compatLnSpc="1"/>
            <a:lstStyle/>
            <a:p>
              <a:pPr marL="0" marR="0" lvl="0" indent="0" defTabSz="6096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srgbClr val="A3C5C4"/>
                </a:solidFill>
                <a:effectLst/>
                <a:uLnTx/>
                <a:uFillTx/>
                <a:cs typeface="+mn-ea"/>
                <a:sym typeface="+mn-lt"/>
              </a:endParaRPr>
            </a:p>
          </p:txBody>
        </p:sp>
        <p:sp>
          <p:nvSpPr>
            <p:cNvPr id="574" name="Oval 420"/>
            <p:cNvSpPr>
              <a:spLocks noChangeArrowheads="1"/>
            </p:cNvSpPr>
            <p:nvPr/>
          </p:nvSpPr>
          <p:spPr bwMode="auto">
            <a:xfrm>
              <a:off x="5901103" y="5024247"/>
              <a:ext cx="51597" cy="51597"/>
            </a:xfrm>
            <a:prstGeom prst="ellipse">
              <a:avLst/>
            </a:prstGeom>
            <a:solidFill>
              <a:srgbClr val="397E9E">
                <a:lumMod val="50000"/>
              </a:srgbClr>
            </a:solidFill>
            <a:ln>
              <a:noFill/>
            </a:ln>
          </p:spPr>
          <p:txBody>
            <a:bodyPr vert="horz" wrap="square" lIns="121920" tIns="60960" rIns="121920" bIns="60960" numCol="1" anchor="t" anchorCtr="0" compatLnSpc="1"/>
            <a:lstStyle/>
            <a:p>
              <a:pPr marL="0" marR="0" lvl="0" indent="0" defTabSz="6096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srgbClr val="A3C5C4"/>
                </a:solidFill>
                <a:effectLst/>
                <a:uLnTx/>
                <a:uFillTx/>
                <a:cs typeface="+mn-ea"/>
                <a:sym typeface="+mn-lt"/>
              </a:endParaRPr>
            </a:p>
          </p:txBody>
        </p:sp>
        <p:sp>
          <p:nvSpPr>
            <p:cNvPr id="575" name="Freeform 421"/>
            <p:cNvSpPr>
              <a:spLocks noEditPoints="1"/>
            </p:cNvSpPr>
            <p:nvPr/>
          </p:nvSpPr>
          <p:spPr bwMode="auto">
            <a:xfrm>
              <a:off x="5893937" y="5017082"/>
              <a:ext cx="65929" cy="65929"/>
            </a:xfrm>
            <a:custGeom>
              <a:avLst/>
              <a:gdLst>
                <a:gd name="T0" fmla="*/ 29 w 58"/>
                <a:gd name="T1" fmla="*/ 58 h 58"/>
                <a:gd name="T2" fmla="*/ 0 w 58"/>
                <a:gd name="T3" fmla="*/ 29 h 58"/>
                <a:gd name="T4" fmla="*/ 29 w 58"/>
                <a:gd name="T5" fmla="*/ 0 h 58"/>
                <a:gd name="T6" fmla="*/ 58 w 58"/>
                <a:gd name="T7" fmla="*/ 29 h 58"/>
                <a:gd name="T8" fmla="*/ 29 w 58"/>
                <a:gd name="T9" fmla="*/ 58 h 58"/>
                <a:gd name="T10" fmla="*/ 29 w 58"/>
                <a:gd name="T11" fmla="*/ 12 h 58"/>
                <a:gd name="T12" fmla="*/ 12 w 58"/>
                <a:gd name="T13" fmla="*/ 29 h 58"/>
                <a:gd name="T14" fmla="*/ 29 w 58"/>
                <a:gd name="T15" fmla="*/ 46 h 58"/>
                <a:gd name="T16" fmla="*/ 46 w 58"/>
                <a:gd name="T17" fmla="*/ 29 h 58"/>
                <a:gd name="T18" fmla="*/ 29 w 58"/>
                <a:gd name="T19" fmla="*/ 1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 h="58">
                  <a:moveTo>
                    <a:pt x="29" y="58"/>
                  </a:moveTo>
                  <a:cubicBezTo>
                    <a:pt x="13" y="58"/>
                    <a:pt x="0" y="45"/>
                    <a:pt x="0" y="29"/>
                  </a:cubicBezTo>
                  <a:cubicBezTo>
                    <a:pt x="0" y="13"/>
                    <a:pt x="13" y="0"/>
                    <a:pt x="29" y="0"/>
                  </a:cubicBezTo>
                  <a:cubicBezTo>
                    <a:pt x="45" y="0"/>
                    <a:pt x="58" y="13"/>
                    <a:pt x="58" y="29"/>
                  </a:cubicBezTo>
                  <a:cubicBezTo>
                    <a:pt x="58" y="45"/>
                    <a:pt x="45" y="58"/>
                    <a:pt x="29" y="58"/>
                  </a:cubicBezTo>
                  <a:close/>
                  <a:moveTo>
                    <a:pt x="29" y="12"/>
                  </a:moveTo>
                  <a:cubicBezTo>
                    <a:pt x="19" y="12"/>
                    <a:pt x="12" y="20"/>
                    <a:pt x="12" y="29"/>
                  </a:cubicBezTo>
                  <a:cubicBezTo>
                    <a:pt x="12" y="39"/>
                    <a:pt x="19" y="46"/>
                    <a:pt x="29" y="46"/>
                  </a:cubicBezTo>
                  <a:cubicBezTo>
                    <a:pt x="38" y="46"/>
                    <a:pt x="46" y="39"/>
                    <a:pt x="46" y="29"/>
                  </a:cubicBezTo>
                  <a:cubicBezTo>
                    <a:pt x="46" y="20"/>
                    <a:pt x="38" y="12"/>
                    <a:pt x="29" y="12"/>
                  </a:cubicBezTo>
                  <a:close/>
                </a:path>
              </a:pathLst>
            </a:custGeom>
            <a:solidFill>
              <a:srgbClr val="397E9E">
                <a:lumMod val="50000"/>
              </a:srgbClr>
            </a:solidFill>
            <a:ln>
              <a:noFill/>
            </a:ln>
          </p:spPr>
          <p:txBody>
            <a:bodyPr vert="horz" wrap="square" lIns="121920" tIns="60960" rIns="121920" bIns="60960" numCol="1" anchor="t" anchorCtr="0" compatLnSpc="1"/>
            <a:lstStyle/>
            <a:p>
              <a:pPr marL="0" marR="0" lvl="0" indent="0" defTabSz="6096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srgbClr val="A3C5C4"/>
                </a:solidFill>
                <a:effectLst/>
                <a:uLnTx/>
                <a:uFillTx/>
                <a:cs typeface="+mn-ea"/>
                <a:sym typeface="+mn-lt"/>
              </a:endParaRPr>
            </a:p>
          </p:txBody>
        </p:sp>
        <p:sp>
          <p:nvSpPr>
            <p:cNvPr id="576" name="Oval 422"/>
            <p:cNvSpPr>
              <a:spLocks noChangeArrowheads="1"/>
            </p:cNvSpPr>
            <p:nvPr/>
          </p:nvSpPr>
          <p:spPr bwMode="auto">
            <a:xfrm>
              <a:off x="6654507" y="4791585"/>
              <a:ext cx="52074" cy="51597"/>
            </a:xfrm>
            <a:prstGeom prst="ellipse">
              <a:avLst/>
            </a:prstGeom>
            <a:solidFill>
              <a:srgbClr val="397E9E">
                <a:lumMod val="50000"/>
              </a:srgbClr>
            </a:solidFill>
            <a:ln>
              <a:noFill/>
            </a:ln>
          </p:spPr>
          <p:txBody>
            <a:bodyPr vert="horz" wrap="square" lIns="121920" tIns="60960" rIns="121920" bIns="60960" numCol="1" anchor="t" anchorCtr="0" compatLnSpc="1"/>
            <a:lstStyle/>
            <a:p>
              <a:pPr marL="0" marR="0" lvl="0" indent="0" defTabSz="6096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srgbClr val="A3C5C4"/>
                </a:solidFill>
                <a:effectLst/>
                <a:uLnTx/>
                <a:uFillTx/>
                <a:cs typeface="+mn-ea"/>
                <a:sym typeface="+mn-lt"/>
              </a:endParaRPr>
            </a:p>
          </p:txBody>
        </p:sp>
        <p:sp>
          <p:nvSpPr>
            <p:cNvPr id="577" name="Freeform 423"/>
            <p:cNvSpPr>
              <a:spLocks noEditPoints="1"/>
            </p:cNvSpPr>
            <p:nvPr/>
          </p:nvSpPr>
          <p:spPr bwMode="auto">
            <a:xfrm>
              <a:off x="6647819" y="4784420"/>
              <a:ext cx="65450" cy="65929"/>
            </a:xfrm>
            <a:custGeom>
              <a:avLst/>
              <a:gdLst>
                <a:gd name="T0" fmla="*/ 29 w 58"/>
                <a:gd name="T1" fmla="*/ 58 h 58"/>
                <a:gd name="T2" fmla="*/ 0 w 58"/>
                <a:gd name="T3" fmla="*/ 29 h 58"/>
                <a:gd name="T4" fmla="*/ 29 w 58"/>
                <a:gd name="T5" fmla="*/ 0 h 58"/>
                <a:gd name="T6" fmla="*/ 58 w 58"/>
                <a:gd name="T7" fmla="*/ 29 h 58"/>
                <a:gd name="T8" fmla="*/ 29 w 58"/>
                <a:gd name="T9" fmla="*/ 58 h 58"/>
                <a:gd name="T10" fmla="*/ 29 w 58"/>
                <a:gd name="T11" fmla="*/ 12 h 58"/>
                <a:gd name="T12" fmla="*/ 12 w 58"/>
                <a:gd name="T13" fmla="*/ 29 h 58"/>
                <a:gd name="T14" fmla="*/ 29 w 58"/>
                <a:gd name="T15" fmla="*/ 46 h 58"/>
                <a:gd name="T16" fmla="*/ 46 w 58"/>
                <a:gd name="T17" fmla="*/ 29 h 58"/>
                <a:gd name="T18" fmla="*/ 29 w 58"/>
                <a:gd name="T19" fmla="*/ 1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 h="58">
                  <a:moveTo>
                    <a:pt x="29" y="58"/>
                  </a:moveTo>
                  <a:cubicBezTo>
                    <a:pt x="13" y="58"/>
                    <a:pt x="0" y="45"/>
                    <a:pt x="0" y="29"/>
                  </a:cubicBezTo>
                  <a:cubicBezTo>
                    <a:pt x="0" y="13"/>
                    <a:pt x="13" y="0"/>
                    <a:pt x="29" y="0"/>
                  </a:cubicBezTo>
                  <a:cubicBezTo>
                    <a:pt x="45" y="0"/>
                    <a:pt x="58" y="13"/>
                    <a:pt x="58" y="29"/>
                  </a:cubicBezTo>
                  <a:cubicBezTo>
                    <a:pt x="58" y="45"/>
                    <a:pt x="45" y="58"/>
                    <a:pt x="29" y="58"/>
                  </a:cubicBezTo>
                  <a:close/>
                  <a:moveTo>
                    <a:pt x="29" y="12"/>
                  </a:moveTo>
                  <a:cubicBezTo>
                    <a:pt x="20" y="12"/>
                    <a:pt x="12" y="19"/>
                    <a:pt x="12" y="29"/>
                  </a:cubicBezTo>
                  <a:cubicBezTo>
                    <a:pt x="12" y="38"/>
                    <a:pt x="20" y="46"/>
                    <a:pt x="29" y="46"/>
                  </a:cubicBezTo>
                  <a:cubicBezTo>
                    <a:pt x="39" y="46"/>
                    <a:pt x="46" y="38"/>
                    <a:pt x="46" y="29"/>
                  </a:cubicBezTo>
                  <a:cubicBezTo>
                    <a:pt x="46" y="19"/>
                    <a:pt x="39" y="12"/>
                    <a:pt x="29" y="12"/>
                  </a:cubicBezTo>
                  <a:close/>
                </a:path>
              </a:pathLst>
            </a:custGeom>
            <a:solidFill>
              <a:srgbClr val="397E9E">
                <a:lumMod val="50000"/>
              </a:srgbClr>
            </a:solidFill>
            <a:ln>
              <a:noFill/>
            </a:ln>
          </p:spPr>
          <p:txBody>
            <a:bodyPr vert="horz" wrap="square" lIns="121920" tIns="60960" rIns="121920" bIns="60960" numCol="1" anchor="t" anchorCtr="0" compatLnSpc="1"/>
            <a:lstStyle/>
            <a:p>
              <a:pPr marL="0" marR="0" lvl="0" indent="0" defTabSz="6096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srgbClr val="A3C5C4"/>
                </a:solidFill>
                <a:effectLst/>
                <a:uLnTx/>
                <a:uFillTx/>
                <a:cs typeface="+mn-ea"/>
                <a:sym typeface="+mn-lt"/>
              </a:endParaRPr>
            </a:p>
          </p:txBody>
        </p:sp>
        <p:sp>
          <p:nvSpPr>
            <p:cNvPr id="578" name="Oval 424"/>
            <p:cNvSpPr>
              <a:spLocks noChangeArrowheads="1"/>
            </p:cNvSpPr>
            <p:nvPr/>
          </p:nvSpPr>
          <p:spPr bwMode="auto">
            <a:xfrm>
              <a:off x="6262756" y="3770644"/>
              <a:ext cx="51597" cy="51597"/>
            </a:xfrm>
            <a:prstGeom prst="ellipse">
              <a:avLst/>
            </a:prstGeom>
            <a:solidFill>
              <a:srgbClr val="397E9E">
                <a:lumMod val="50000"/>
              </a:srgbClr>
            </a:solidFill>
            <a:ln>
              <a:noFill/>
            </a:ln>
          </p:spPr>
          <p:txBody>
            <a:bodyPr vert="horz" wrap="square" lIns="121920" tIns="60960" rIns="121920" bIns="60960" numCol="1" anchor="t" anchorCtr="0" compatLnSpc="1"/>
            <a:lstStyle/>
            <a:p>
              <a:pPr marL="0" marR="0" lvl="0" indent="0" defTabSz="6096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srgbClr val="A3C5C4"/>
                </a:solidFill>
                <a:effectLst/>
                <a:uLnTx/>
                <a:uFillTx/>
                <a:cs typeface="+mn-ea"/>
                <a:sym typeface="+mn-lt"/>
              </a:endParaRPr>
            </a:p>
          </p:txBody>
        </p:sp>
        <p:sp>
          <p:nvSpPr>
            <p:cNvPr id="579" name="Freeform 425"/>
            <p:cNvSpPr>
              <a:spLocks noEditPoints="1"/>
            </p:cNvSpPr>
            <p:nvPr/>
          </p:nvSpPr>
          <p:spPr bwMode="auto">
            <a:xfrm>
              <a:off x="6255590" y="3763479"/>
              <a:ext cx="65929" cy="65929"/>
            </a:xfrm>
            <a:custGeom>
              <a:avLst/>
              <a:gdLst>
                <a:gd name="T0" fmla="*/ 29 w 58"/>
                <a:gd name="T1" fmla="*/ 58 h 58"/>
                <a:gd name="T2" fmla="*/ 0 w 58"/>
                <a:gd name="T3" fmla="*/ 29 h 58"/>
                <a:gd name="T4" fmla="*/ 29 w 58"/>
                <a:gd name="T5" fmla="*/ 0 h 58"/>
                <a:gd name="T6" fmla="*/ 58 w 58"/>
                <a:gd name="T7" fmla="*/ 29 h 58"/>
                <a:gd name="T8" fmla="*/ 29 w 58"/>
                <a:gd name="T9" fmla="*/ 58 h 58"/>
                <a:gd name="T10" fmla="*/ 29 w 58"/>
                <a:gd name="T11" fmla="*/ 12 h 58"/>
                <a:gd name="T12" fmla="*/ 12 w 58"/>
                <a:gd name="T13" fmla="*/ 29 h 58"/>
                <a:gd name="T14" fmla="*/ 29 w 58"/>
                <a:gd name="T15" fmla="*/ 46 h 58"/>
                <a:gd name="T16" fmla="*/ 46 w 58"/>
                <a:gd name="T17" fmla="*/ 29 h 58"/>
                <a:gd name="T18" fmla="*/ 29 w 58"/>
                <a:gd name="T19" fmla="*/ 1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 h="58">
                  <a:moveTo>
                    <a:pt x="29" y="58"/>
                  </a:moveTo>
                  <a:cubicBezTo>
                    <a:pt x="13" y="58"/>
                    <a:pt x="0" y="45"/>
                    <a:pt x="0" y="29"/>
                  </a:cubicBezTo>
                  <a:cubicBezTo>
                    <a:pt x="0" y="13"/>
                    <a:pt x="13" y="0"/>
                    <a:pt x="29" y="0"/>
                  </a:cubicBezTo>
                  <a:cubicBezTo>
                    <a:pt x="45" y="0"/>
                    <a:pt x="58" y="13"/>
                    <a:pt x="58" y="29"/>
                  </a:cubicBezTo>
                  <a:cubicBezTo>
                    <a:pt x="58" y="45"/>
                    <a:pt x="45" y="58"/>
                    <a:pt x="29" y="58"/>
                  </a:cubicBezTo>
                  <a:close/>
                  <a:moveTo>
                    <a:pt x="29" y="12"/>
                  </a:moveTo>
                  <a:cubicBezTo>
                    <a:pt x="20" y="12"/>
                    <a:pt x="12" y="20"/>
                    <a:pt x="12" y="29"/>
                  </a:cubicBezTo>
                  <a:cubicBezTo>
                    <a:pt x="12" y="39"/>
                    <a:pt x="20" y="46"/>
                    <a:pt x="29" y="46"/>
                  </a:cubicBezTo>
                  <a:cubicBezTo>
                    <a:pt x="39" y="46"/>
                    <a:pt x="46" y="39"/>
                    <a:pt x="46" y="29"/>
                  </a:cubicBezTo>
                  <a:cubicBezTo>
                    <a:pt x="46" y="20"/>
                    <a:pt x="39" y="12"/>
                    <a:pt x="29" y="12"/>
                  </a:cubicBezTo>
                  <a:close/>
                </a:path>
              </a:pathLst>
            </a:custGeom>
            <a:solidFill>
              <a:srgbClr val="397E9E">
                <a:lumMod val="50000"/>
              </a:srgbClr>
            </a:solidFill>
            <a:ln>
              <a:noFill/>
            </a:ln>
          </p:spPr>
          <p:txBody>
            <a:bodyPr vert="horz" wrap="square" lIns="121920" tIns="60960" rIns="121920" bIns="60960" numCol="1" anchor="t" anchorCtr="0" compatLnSpc="1"/>
            <a:lstStyle/>
            <a:p>
              <a:pPr marL="0" marR="0" lvl="0" indent="0" defTabSz="6096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srgbClr val="A3C5C4"/>
                </a:solidFill>
                <a:effectLst/>
                <a:uLnTx/>
                <a:uFillTx/>
                <a:cs typeface="+mn-ea"/>
                <a:sym typeface="+mn-lt"/>
              </a:endParaRPr>
            </a:p>
          </p:txBody>
        </p:sp>
        <p:sp>
          <p:nvSpPr>
            <p:cNvPr id="580" name="Oval 426"/>
            <p:cNvSpPr>
              <a:spLocks noChangeArrowheads="1"/>
            </p:cNvSpPr>
            <p:nvPr/>
          </p:nvSpPr>
          <p:spPr bwMode="auto">
            <a:xfrm>
              <a:off x="6609599" y="4037226"/>
              <a:ext cx="52074" cy="51597"/>
            </a:xfrm>
            <a:prstGeom prst="ellipse">
              <a:avLst/>
            </a:prstGeom>
            <a:solidFill>
              <a:srgbClr val="397E9E">
                <a:lumMod val="50000"/>
              </a:srgbClr>
            </a:solidFill>
            <a:ln>
              <a:noFill/>
            </a:ln>
          </p:spPr>
          <p:txBody>
            <a:bodyPr vert="horz" wrap="square" lIns="121920" tIns="60960" rIns="121920" bIns="60960" numCol="1" anchor="t" anchorCtr="0" compatLnSpc="1"/>
            <a:lstStyle/>
            <a:p>
              <a:pPr marL="0" marR="0" lvl="0" indent="0" defTabSz="6096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srgbClr val="A3C5C4"/>
                </a:solidFill>
                <a:effectLst/>
                <a:uLnTx/>
                <a:uFillTx/>
                <a:cs typeface="+mn-ea"/>
                <a:sym typeface="+mn-lt"/>
              </a:endParaRPr>
            </a:p>
          </p:txBody>
        </p:sp>
        <p:sp>
          <p:nvSpPr>
            <p:cNvPr id="581" name="Freeform 427"/>
            <p:cNvSpPr>
              <a:spLocks noEditPoints="1"/>
            </p:cNvSpPr>
            <p:nvPr/>
          </p:nvSpPr>
          <p:spPr bwMode="auto">
            <a:xfrm>
              <a:off x="6602911" y="4030061"/>
              <a:ext cx="65450" cy="65450"/>
            </a:xfrm>
            <a:custGeom>
              <a:avLst/>
              <a:gdLst>
                <a:gd name="T0" fmla="*/ 29 w 58"/>
                <a:gd name="T1" fmla="*/ 58 h 58"/>
                <a:gd name="T2" fmla="*/ 0 w 58"/>
                <a:gd name="T3" fmla="*/ 29 h 58"/>
                <a:gd name="T4" fmla="*/ 29 w 58"/>
                <a:gd name="T5" fmla="*/ 0 h 58"/>
                <a:gd name="T6" fmla="*/ 58 w 58"/>
                <a:gd name="T7" fmla="*/ 29 h 58"/>
                <a:gd name="T8" fmla="*/ 29 w 58"/>
                <a:gd name="T9" fmla="*/ 58 h 58"/>
                <a:gd name="T10" fmla="*/ 29 w 58"/>
                <a:gd name="T11" fmla="*/ 12 h 58"/>
                <a:gd name="T12" fmla="*/ 12 w 58"/>
                <a:gd name="T13" fmla="*/ 29 h 58"/>
                <a:gd name="T14" fmla="*/ 29 w 58"/>
                <a:gd name="T15" fmla="*/ 46 h 58"/>
                <a:gd name="T16" fmla="*/ 46 w 58"/>
                <a:gd name="T17" fmla="*/ 29 h 58"/>
                <a:gd name="T18" fmla="*/ 29 w 58"/>
                <a:gd name="T19" fmla="*/ 1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 h="58">
                  <a:moveTo>
                    <a:pt x="29" y="58"/>
                  </a:moveTo>
                  <a:cubicBezTo>
                    <a:pt x="13" y="58"/>
                    <a:pt x="0" y="45"/>
                    <a:pt x="0" y="29"/>
                  </a:cubicBezTo>
                  <a:cubicBezTo>
                    <a:pt x="0" y="13"/>
                    <a:pt x="13" y="0"/>
                    <a:pt x="29" y="0"/>
                  </a:cubicBezTo>
                  <a:cubicBezTo>
                    <a:pt x="45" y="0"/>
                    <a:pt x="58" y="13"/>
                    <a:pt x="58" y="29"/>
                  </a:cubicBezTo>
                  <a:cubicBezTo>
                    <a:pt x="58" y="45"/>
                    <a:pt x="45" y="58"/>
                    <a:pt x="29" y="58"/>
                  </a:cubicBezTo>
                  <a:close/>
                  <a:moveTo>
                    <a:pt x="29" y="12"/>
                  </a:moveTo>
                  <a:cubicBezTo>
                    <a:pt x="20" y="12"/>
                    <a:pt x="12" y="20"/>
                    <a:pt x="12" y="29"/>
                  </a:cubicBezTo>
                  <a:cubicBezTo>
                    <a:pt x="12" y="38"/>
                    <a:pt x="20" y="46"/>
                    <a:pt x="29" y="46"/>
                  </a:cubicBezTo>
                  <a:cubicBezTo>
                    <a:pt x="39" y="46"/>
                    <a:pt x="46" y="38"/>
                    <a:pt x="46" y="29"/>
                  </a:cubicBezTo>
                  <a:cubicBezTo>
                    <a:pt x="46" y="20"/>
                    <a:pt x="39" y="12"/>
                    <a:pt x="29" y="12"/>
                  </a:cubicBezTo>
                  <a:close/>
                </a:path>
              </a:pathLst>
            </a:custGeom>
            <a:solidFill>
              <a:srgbClr val="397E9E">
                <a:lumMod val="50000"/>
              </a:srgbClr>
            </a:solidFill>
            <a:ln>
              <a:noFill/>
            </a:ln>
          </p:spPr>
          <p:txBody>
            <a:bodyPr vert="horz" wrap="square" lIns="121920" tIns="60960" rIns="121920" bIns="60960" numCol="1" anchor="t" anchorCtr="0" compatLnSpc="1"/>
            <a:lstStyle/>
            <a:p>
              <a:pPr marL="0" marR="0" lvl="0" indent="0" defTabSz="6096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srgbClr val="A3C5C4"/>
                </a:solidFill>
                <a:effectLst/>
                <a:uLnTx/>
                <a:uFillTx/>
                <a:cs typeface="+mn-ea"/>
                <a:sym typeface="+mn-lt"/>
              </a:endParaRPr>
            </a:p>
          </p:txBody>
        </p:sp>
        <p:sp>
          <p:nvSpPr>
            <p:cNvPr id="582" name="Oval 428"/>
            <p:cNvSpPr>
              <a:spLocks noChangeArrowheads="1"/>
            </p:cNvSpPr>
            <p:nvPr/>
          </p:nvSpPr>
          <p:spPr bwMode="auto">
            <a:xfrm>
              <a:off x="6997052" y="3918269"/>
              <a:ext cx="52074" cy="52074"/>
            </a:xfrm>
            <a:prstGeom prst="ellipse">
              <a:avLst/>
            </a:prstGeom>
            <a:solidFill>
              <a:srgbClr val="397E9E">
                <a:lumMod val="50000"/>
              </a:srgbClr>
            </a:solidFill>
            <a:ln>
              <a:noFill/>
            </a:ln>
          </p:spPr>
          <p:txBody>
            <a:bodyPr vert="horz" wrap="square" lIns="121920" tIns="60960" rIns="121920" bIns="60960" numCol="1" anchor="t" anchorCtr="0" compatLnSpc="1"/>
            <a:lstStyle/>
            <a:p>
              <a:pPr marL="0" marR="0" lvl="0" indent="0" defTabSz="6096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srgbClr val="A3C5C4"/>
                </a:solidFill>
                <a:effectLst/>
                <a:uLnTx/>
                <a:uFillTx/>
                <a:cs typeface="+mn-ea"/>
                <a:sym typeface="+mn-lt"/>
              </a:endParaRPr>
            </a:p>
          </p:txBody>
        </p:sp>
        <p:sp>
          <p:nvSpPr>
            <p:cNvPr id="583" name="Freeform 429"/>
            <p:cNvSpPr>
              <a:spLocks noEditPoints="1"/>
            </p:cNvSpPr>
            <p:nvPr/>
          </p:nvSpPr>
          <p:spPr bwMode="auto">
            <a:xfrm>
              <a:off x="6991318" y="3911579"/>
              <a:ext cx="64496" cy="65450"/>
            </a:xfrm>
            <a:custGeom>
              <a:avLst/>
              <a:gdLst>
                <a:gd name="T0" fmla="*/ 28 w 57"/>
                <a:gd name="T1" fmla="*/ 58 h 58"/>
                <a:gd name="T2" fmla="*/ 0 w 57"/>
                <a:gd name="T3" fmla="*/ 29 h 58"/>
                <a:gd name="T4" fmla="*/ 28 w 57"/>
                <a:gd name="T5" fmla="*/ 0 h 58"/>
                <a:gd name="T6" fmla="*/ 57 w 57"/>
                <a:gd name="T7" fmla="*/ 29 h 58"/>
                <a:gd name="T8" fmla="*/ 28 w 57"/>
                <a:gd name="T9" fmla="*/ 58 h 58"/>
                <a:gd name="T10" fmla="*/ 28 w 57"/>
                <a:gd name="T11" fmla="*/ 12 h 58"/>
                <a:gd name="T12" fmla="*/ 11 w 57"/>
                <a:gd name="T13" fmla="*/ 29 h 58"/>
                <a:gd name="T14" fmla="*/ 28 w 57"/>
                <a:gd name="T15" fmla="*/ 46 h 58"/>
                <a:gd name="T16" fmla="*/ 45 w 57"/>
                <a:gd name="T17" fmla="*/ 29 h 58"/>
                <a:gd name="T18" fmla="*/ 28 w 57"/>
                <a:gd name="T19" fmla="*/ 1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58">
                  <a:moveTo>
                    <a:pt x="28" y="58"/>
                  </a:moveTo>
                  <a:cubicBezTo>
                    <a:pt x="12" y="58"/>
                    <a:pt x="0" y="45"/>
                    <a:pt x="0" y="29"/>
                  </a:cubicBezTo>
                  <a:cubicBezTo>
                    <a:pt x="0" y="13"/>
                    <a:pt x="12" y="0"/>
                    <a:pt x="28" y="0"/>
                  </a:cubicBezTo>
                  <a:cubicBezTo>
                    <a:pt x="44" y="0"/>
                    <a:pt x="57" y="13"/>
                    <a:pt x="57" y="29"/>
                  </a:cubicBezTo>
                  <a:cubicBezTo>
                    <a:pt x="57" y="45"/>
                    <a:pt x="44" y="58"/>
                    <a:pt x="28" y="58"/>
                  </a:cubicBezTo>
                  <a:close/>
                  <a:moveTo>
                    <a:pt x="28" y="12"/>
                  </a:moveTo>
                  <a:cubicBezTo>
                    <a:pt x="19" y="12"/>
                    <a:pt x="11" y="20"/>
                    <a:pt x="11" y="29"/>
                  </a:cubicBezTo>
                  <a:cubicBezTo>
                    <a:pt x="11" y="38"/>
                    <a:pt x="19" y="46"/>
                    <a:pt x="28" y="46"/>
                  </a:cubicBezTo>
                  <a:cubicBezTo>
                    <a:pt x="38" y="46"/>
                    <a:pt x="45" y="38"/>
                    <a:pt x="45" y="29"/>
                  </a:cubicBezTo>
                  <a:cubicBezTo>
                    <a:pt x="45" y="20"/>
                    <a:pt x="38" y="12"/>
                    <a:pt x="28" y="12"/>
                  </a:cubicBezTo>
                  <a:close/>
                </a:path>
              </a:pathLst>
            </a:custGeom>
            <a:solidFill>
              <a:srgbClr val="397E9E">
                <a:lumMod val="50000"/>
              </a:srgbClr>
            </a:solidFill>
            <a:ln>
              <a:noFill/>
            </a:ln>
          </p:spPr>
          <p:txBody>
            <a:bodyPr vert="horz" wrap="square" lIns="121920" tIns="60960" rIns="121920" bIns="60960" numCol="1" anchor="t" anchorCtr="0" compatLnSpc="1"/>
            <a:lstStyle/>
            <a:p>
              <a:pPr marL="0" marR="0" lvl="0" indent="0" defTabSz="6096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srgbClr val="A3C5C4"/>
                </a:solidFill>
                <a:effectLst/>
                <a:uLnTx/>
                <a:uFillTx/>
                <a:cs typeface="+mn-ea"/>
                <a:sym typeface="+mn-lt"/>
              </a:endParaRPr>
            </a:p>
          </p:txBody>
        </p:sp>
        <p:sp>
          <p:nvSpPr>
            <p:cNvPr id="584" name="Oval 430"/>
            <p:cNvSpPr>
              <a:spLocks noChangeArrowheads="1"/>
            </p:cNvSpPr>
            <p:nvPr/>
          </p:nvSpPr>
          <p:spPr bwMode="auto">
            <a:xfrm>
              <a:off x="7164262" y="3625887"/>
              <a:ext cx="51119" cy="52074"/>
            </a:xfrm>
            <a:prstGeom prst="ellipse">
              <a:avLst/>
            </a:prstGeom>
            <a:solidFill>
              <a:srgbClr val="397E9E">
                <a:lumMod val="50000"/>
              </a:srgbClr>
            </a:solidFill>
            <a:ln>
              <a:noFill/>
            </a:ln>
          </p:spPr>
          <p:txBody>
            <a:bodyPr vert="horz" wrap="square" lIns="121920" tIns="60960" rIns="121920" bIns="60960" numCol="1" anchor="t" anchorCtr="0" compatLnSpc="1"/>
            <a:lstStyle/>
            <a:p>
              <a:pPr marL="0" marR="0" lvl="0" indent="0" defTabSz="6096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srgbClr val="A3C5C4"/>
                </a:solidFill>
                <a:effectLst/>
                <a:uLnTx/>
                <a:uFillTx/>
                <a:cs typeface="+mn-ea"/>
                <a:sym typeface="+mn-lt"/>
              </a:endParaRPr>
            </a:p>
          </p:txBody>
        </p:sp>
        <p:sp>
          <p:nvSpPr>
            <p:cNvPr id="585" name="Freeform 431"/>
            <p:cNvSpPr>
              <a:spLocks noEditPoints="1"/>
            </p:cNvSpPr>
            <p:nvPr/>
          </p:nvSpPr>
          <p:spPr bwMode="auto">
            <a:xfrm>
              <a:off x="7157573" y="3619199"/>
              <a:ext cx="64496" cy="65450"/>
            </a:xfrm>
            <a:custGeom>
              <a:avLst/>
              <a:gdLst>
                <a:gd name="T0" fmla="*/ 28 w 57"/>
                <a:gd name="T1" fmla="*/ 58 h 58"/>
                <a:gd name="T2" fmla="*/ 0 w 57"/>
                <a:gd name="T3" fmla="*/ 29 h 58"/>
                <a:gd name="T4" fmla="*/ 28 w 57"/>
                <a:gd name="T5" fmla="*/ 0 h 58"/>
                <a:gd name="T6" fmla="*/ 57 w 57"/>
                <a:gd name="T7" fmla="*/ 29 h 58"/>
                <a:gd name="T8" fmla="*/ 28 w 57"/>
                <a:gd name="T9" fmla="*/ 58 h 58"/>
                <a:gd name="T10" fmla="*/ 28 w 57"/>
                <a:gd name="T11" fmla="*/ 12 h 58"/>
                <a:gd name="T12" fmla="*/ 11 w 57"/>
                <a:gd name="T13" fmla="*/ 29 h 58"/>
                <a:gd name="T14" fmla="*/ 28 w 57"/>
                <a:gd name="T15" fmla="*/ 46 h 58"/>
                <a:gd name="T16" fmla="*/ 45 w 57"/>
                <a:gd name="T17" fmla="*/ 29 h 58"/>
                <a:gd name="T18" fmla="*/ 28 w 57"/>
                <a:gd name="T19" fmla="*/ 1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58">
                  <a:moveTo>
                    <a:pt x="28" y="58"/>
                  </a:moveTo>
                  <a:cubicBezTo>
                    <a:pt x="13" y="58"/>
                    <a:pt x="0" y="45"/>
                    <a:pt x="0" y="29"/>
                  </a:cubicBezTo>
                  <a:cubicBezTo>
                    <a:pt x="0" y="13"/>
                    <a:pt x="13" y="0"/>
                    <a:pt x="28" y="0"/>
                  </a:cubicBezTo>
                  <a:cubicBezTo>
                    <a:pt x="44" y="0"/>
                    <a:pt x="57" y="13"/>
                    <a:pt x="57" y="29"/>
                  </a:cubicBezTo>
                  <a:cubicBezTo>
                    <a:pt x="57" y="45"/>
                    <a:pt x="44" y="58"/>
                    <a:pt x="28" y="58"/>
                  </a:cubicBezTo>
                  <a:close/>
                  <a:moveTo>
                    <a:pt x="28" y="12"/>
                  </a:moveTo>
                  <a:cubicBezTo>
                    <a:pt x="19" y="12"/>
                    <a:pt x="11" y="20"/>
                    <a:pt x="11" y="29"/>
                  </a:cubicBezTo>
                  <a:cubicBezTo>
                    <a:pt x="11" y="39"/>
                    <a:pt x="19" y="46"/>
                    <a:pt x="28" y="46"/>
                  </a:cubicBezTo>
                  <a:cubicBezTo>
                    <a:pt x="38" y="46"/>
                    <a:pt x="45" y="39"/>
                    <a:pt x="45" y="29"/>
                  </a:cubicBezTo>
                  <a:cubicBezTo>
                    <a:pt x="45" y="20"/>
                    <a:pt x="38" y="12"/>
                    <a:pt x="28" y="12"/>
                  </a:cubicBezTo>
                  <a:close/>
                </a:path>
              </a:pathLst>
            </a:custGeom>
            <a:solidFill>
              <a:srgbClr val="397E9E">
                <a:lumMod val="50000"/>
              </a:srgbClr>
            </a:solidFill>
            <a:ln>
              <a:noFill/>
            </a:ln>
          </p:spPr>
          <p:txBody>
            <a:bodyPr vert="horz" wrap="square" lIns="121920" tIns="60960" rIns="121920" bIns="60960" numCol="1" anchor="t" anchorCtr="0" compatLnSpc="1"/>
            <a:lstStyle/>
            <a:p>
              <a:pPr marL="0" marR="0" lvl="0" indent="0" defTabSz="6096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srgbClr val="A3C5C4"/>
                </a:solidFill>
                <a:effectLst/>
                <a:uLnTx/>
                <a:uFillTx/>
                <a:cs typeface="+mn-ea"/>
                <a:sym typeface="+mn-lt"/>
              </a:endParaRPr>
            </a:p>
          </p:txBody>
        </p:sp>
        <p:sp>
          <p:nvSpPr>
            <p:cNvPr id="586" name="Oval 432"/>
            <p:cNvSpPr>
              <a:spLocks noChangeArrowheads="1"/>
            </p:cNvSpPr>
            <p:nvPr/>
          </p:nvSpPr>
          <p:spPr bwMode="auto">
            <a:xfrm>
              <a:off x="7189105" y="2764037"/>
              <a:ext cx="52074" cy="52074"/>
            </a:xfrm>
            <a:prstGeom prst="ellipse">
              <a:avLst/>
            </a:prstGeom>
            <a:solidFill>
              <a:srgbClr val="397E9E">
                <a:lumMod val="50000"/>
              </a:srgbClr>
            </a:solidFill>
            <a:ln>
              <a:noFill/>
            </a:ln>
          </p:spPr>
          <p:txBody>
            <a:bodyPr vert="horz" wrap="square" lIns="121920" tIns="60960" rIns="121920" bIns="60960" numCol="1" anchor="t" anchorCtr="0" compatLnSpc="1"/>
            <a:lstStyle/>
            <a:p>
              <a:pPr marL="0" marR="0" lvl="0" indent="0" defTabSz="6096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srgbClr val="A3C5C4"/>
                </a:solidFill>
                <a:effectLst/>
                <a:uLnTx/>
                <a:uFillTx/>
                <a:cs typeface="+mn-ea"/>
                <a:sym typeface="+mn-lt"/>
              </a:endParaRPr>
            </a:p>
          </p:txBody>
        </p:sp>
        <p:sp>
          <p:nvSpPr>
            <p:cNvPr id="587" name="Freeform 433"/>
            <p:cNvSpPr>
              <a:spLocks noEditPoints="1"/>
            </p:cNvSpPr>
            <p:nvPr/>
          </p:nvSpPr>
          <p:spPr bwMode="auto">
            <a:xfrm>
              <a:off x="7182416" y="2757348"/>
              <a:ext cx="65450" cy="64496"/>
            </a:xfrm>
            <a:custGeom>
              <a:avLst/>
              <a:gdLst>
                <a:gd name="T0" fmla="*/ 29 w 58"/>
                <a:gd name="T1" fmla="*/ 57 h 57"/>
                <a:gd name="T2" fmla="*/ 0 w 58"/>
                <a:gd name="T3" fmla="*/ 29 h 57"/>
                <a:gd name="T4" fmla="*/ 29 w 58"/>
                <a:gd name="T5" fmla="*/ 0 h 57"/>
                <a:gd name="T6" fmla="*/ 58 w 58"/>
                <a:gd name="T7" fmla="*/ 29 h 57"/>
                <a:gd name="T8" fmla="*/ 29 w 58"/>
                <a:gd name="T9" fmla="*/ 57 h 57"/>
                <a:gd name="T10" fmla="*/ 29 w 58"/>
                <a:gd name="T11" fmla="*/ 12 h 57"/>
                <a:gd name="T12" fmla="*/ 12 w 58"/>
                <a:gd name="T13" fmla="*/ 29 h 57"/>
                <a:gd name="T14" fmla="*/ 29 w 58"/>
                <a:gd name="T15" fmla="*/ 46 h 57"/>
                <a:gd name="T16" fmla="*/ 46 w 58"/>
                <a:gd name="T17" fmla="*/ 29 h 57"/>
                <a:gd name="T18" fmla="*/ 29 w 58"/>
                <a:gd name="T19" fmla="*/ 12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 h="57">
                  <a:moveTo>
                    <a:pt x="29" y="57"/>
                  </a:moveTo>
                  <a:cubicBezTo>
                    <a:pt x="13" y="57"/>
                    <a:pt x="0" y="44"/>
                    <a:pt x="0" y="29"/>
                  </a:cubicBezTo>
                  <a:cubicBezTo>
                    <a:pt x="0" y="13"/>
                    <a:pt x="13" y="0"/>
                    <a:pt x="29" y="0"/>
                  </a:cubicBezTo>
                  <a:cubicBezTo>
                    <a:pt x="45" y="0"/>
                    <a:pt x="58" y="13"/>
                    <a:pt x="58" y="29"/>
                  </a:cubicBezTo>
                  <a:cubicBezTo>
                    <a:pt x="58" y="44"/>
                    <a:pt x="45" y="57"/>
                    <a:pt x="29" y="57"/>
                  </a:cubicBezTo>
                  <a:close/>
                  <a:moveTo>
                    <a:pt x="29" y="12"/>
                  </a:moveTo>
                  <a:cubicBezTo>
                    <a:pt x="20" y="12"/>
                    <a:pt x="12" y="19"/>
                    <a:pt x="12" y="29"/>
                  </a:cubicBezTo>
                  <a:cubicBezTo>
                    <a:pt x="12" y="38"/>
                    <a:pt x="20" y="46"/>
                    <a:pt x="29" y="46"/>
                  </a:cubicBezTo>
                  <a:cubicBezTo>
                    <a:pt x="38" y="46"/>
                    <a:pt x="46" y="38"/>
                    <a:pt x="46" y="29"/>
                  </a:cubicBezTo>
                  <a:cubicBezTo>
                    <a:pt x="46" y="19"/>
                    <a:pt x="38" y="12"/>
                    <a:pt x="29" y="12"/>
                  </a:cubicBezTo>
                  <a:close/>
                </a:path>
              </a:pathLst>
            </a:custGeom>
            <a:solidFill>
              <a:srgbClr val="397E9E">
                <a:lumMod val="50000"/>
              </a:srgbClr>
            </a:solidFill>
            <a:ln>
              <a:noFill/>
            </a:ln>
          </p:spPr>
          <p:txBody>
            <a:bodyPr vert="horz" wrap="square" lIns="121920" tIns="60960" rIns="121920" bIns="60960" numCol="1" anchor="t" anchorCtr="0" compatLnSpc="1"/>
            <a:lstStyle/>
            <a:p>
              <a:pPr marL="0" marR="0" lvl="0" indent="0" defTabSz="6096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srgbClr val="A3C5C4"/>
                </a:solidFill>
                <a:effectLst/>
                <a:uLnTx/>
                <a:uFillTx/>
                <a:cs typeface="+mn-ea"/>
                <a:sym typeface="+mn-lt"/>
              </a:endParaRPr>
            </a:p>
          </p:txBody>
        </p:sp>
        <p:sp>
          <p:nvSpPr>
            <p:cNvPr id="588" name="Oval 434"/>
            <p:cNvSpPr>
              <a:spLocks noChangeArrowheads="1"/>
            </p:cNvSpPr>
            <p:nvPr/>
          </p:nvSpPr>
          <p:spPr bwMode="auto">
            <a:xfrm>
              <a:off x="6768689" y="2268615"/>
              <a:ext cx="52074" cy="50640"/>
            </a:xfrm>
            <a:prstGeom prst="ellipse">
              <a:avLst/>
            </a:prstGeom>
            <a:solidFill>
              <a:srgbClr val="397E9E">
                <a:lumMod val="50000"/>
              </a:srgbClr>
            </a:solidFill>
            <a:ln>
              <a:noFill/>
            </a:ln>
          </p:spPr>
          <p:txBody>
            <a:bodyPr vert="horz" wrap="square" lIns="121920" tIns="60960" rIns="121920" bIns="60960" numCol="1" anchor="t" anchorCtr="0" compatLnSpc="1"/>
            <a:lstStyle/>
            <a:p>
              <a:pPr marL="0" marR="0" lvl="0" indent="0" defTabSz="6096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srgbClr val="A3C5C4"/>
                </a:solidFill>
                <a:effectLst/>
                <a:uLnTx/>
                <a:uFillTx/>
                <a:cs typeface="+mn-ea"/>
                <a:sym typeface="+mn-lt"/>
              </a:endParaRPr>
            </a:p>
          </p:txBody>
        </p:sp>
        <p:sp>
          <p:nvSpPr>
            <p:cNvPr id="589" name="Freeform 435"/>
            <p:cNvSpPr>
              <a:spLocks noEditPoints="1"/>
            </p:cNvSpPr>
            <p:nvPr/>
          </p:nvSpPr>
          <p:spPr bwMode="auto">
            <a:xfrm>
              <a:off x="6762955" y="2261449"/>
              <a:ext cx="64496" cy="64496"/>
            </a:xfrm>
            <a:custGeom>
              <a:avLst/>
              <a:gdLst>
                <a:gd name="T0" fmla="*/ 28 w 57"/>
                <a:gd name="T1" fmla="*/ 57 h 57"/>
                <a:gd name="T2" fmla="*/ 0 w 57"/>
                <a:gd name="T3" fmla="*/ 29 h 57"/>
                <a:gd name="T4" fmla="*/ 28 w 57"/>
                <a:gd name="T5" fmla="*/ 0 h 57"/>
                <a:gd name="T6" fmla="*/ 57 w 57"/>
                <a:gd name="T7" fmla="*/ 29 h 57"/>
                <a:gd name="T8" fmla="*/ 28 w 57"/>
                <a:gd name="T9" fmla="*/ 57 h 57"/>
                <a:gd name="T10" fmla="*/ 28 w 57"/>
                <a:gd name="T11" fmla="*/ 12 h 57"/>
                <a:gd name="T12" fmla="*/ 11 w 57"/>
                <a:gd name="T13" fmla="*/ 29 h 57"/>
                <a:gd name="T14" fmla="*/ 28 w 57"/>
                <a:gd name="T15" fmla="*/ 46 h 57"/>
                <a:gd name="T16" fmla="*/ 45 w 57"/>
                <a:gd name="T17" fmla="*/ 29 h 57"/>
                <a:gd name="T18" fmla="*/ 28 w 57"/>
                <a:gd name="T19" fmla="*/ 12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57">
                  <a:moveTo>
                    <a:pt x="28" y="57"/>
                  </a:moveTo>
                  <a:cubicBezTo>
                    <a:pt x="12" y="57"/>
                    <a:pt x="0" y="44"/>
                    <a:pt x="0" y="29"/>
                  </a:cubicBezTo>
                  <a:cubicBezTo>
                    <a:pt x="0" y="13"/>
                    <a:pt x="12" y="0"/>
                    <a:pt x="28" y="0"/>
                  </a:cubicBezTo>
                  <a:cubicBezTo>
                    <a:pt x="44" y="0"/>
                    <a:pt x="57" y="13"/>
                    <a:pt x="57" y="29"/>
                  </a:cubicBezTo>
                  <a:cubicBezTo>
                    <a:pt x="57" y="44"/>
                    <a:pt x="44" y="57"/>
                    <a:pt x="28" y="57"/>
                  </a:cubicBezTo>
                  <a:close/>
                  <a:moveTo>
                    <a:pt x="28" y="12"/>
                  </a:moveTo>
                  <a:cubicBezTo>
                    <a:pt x="19" y="12"/>
                    <a:pt x="11" y="19"/>
                    <a:pt x="11" y="29"/>
                  </a:cubicBezTo>
                  <a:cubicBezTo>
                    <a:pt x="11" y="38"/>
                    <a:pt x="19" y="46"/>
                    <a:pt x="28" y="46"/>
                  </a:cubicBezTo>
                  <a:cubicBezTo>
                    <a:pt x="38" y="46"/>
                    <a:pt x="45" y="38"/>
                    <a:pt x="45" y="29"/>
                  </a:cubicBezTo>
                  <a:cubicBezTo>
                    <a:pt x="45" y="19"/>
                    <a:pt x="38" y="12"/>
                    <a:pt x="28" y="12"/>
                  </a:cubicBezTo>
                  <a:close/>
                </a:path>
              </a:pathLst>
            </a:custGeom>
            <a:solidFill>
              <a:srgbClr val="397E9E">
                <a:lumMod val="50000"/>
              </a:srgbClr>
            </a:solidFill>
            <a:ln>
              <a:noFill/>
            </a:ln>
          </p:spPr>
          <p:txBody>
            <a:bodyPr vert="horz" wrap="square" lIns="121920" tIns="60960" rIns="121920" bIns="60960" numCol="1" anchor="t" anchorCtr="0" compatLnSpc="1"/>
            <a:lstStyle/>
            <a:p>
              <a:pPr marL="0" marR="0" lvl="0" indent="0" defTabSz="6096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srgbClr val="A3C5C4"/>
                </a:solidFill>
                <a:effectLst/>
                <a:uLnTx/>
                <a:uFillTx/>
                <a:cs typeface="+mn-ea"/>
                <a:sym typeface="+mn-lt"/>
              </a:endParaRPr>
            </a:p>
          </p:txBody>
        </p:sp>
        <p:sp>
          <p:nvSpPr>
            <p:cNvPr id="590" name="Oval 436"/>
            <p:cNvSpPr>
              <a:spLocks noChangeArrowheads="1"/>
            </p:cNvSpPr>
            <p:nvPr/>
          </p:nvSpPr>
          <p:spPr bwMode="auto">
            <a:xfrm>
              <a:off x="6652597" y="2290112"/>
              <a:ext cx="51597" cy="50640"/>
            </a:xfrm>
            <a:prstGeom prst="ellipse">
              <a:avLst/>
            </a:prstGeom>
            <a:solidFill>
              <a:srgbClr val="397E9E">
                <a:lumMod val="50000"/>
              </a:srgbClr>
            </a:solidFill>
            <a:ln>
              <a:noFill/>
            </a:ln>
          </p:spPr>
          <p:txBody>
            <a:bodyPr vert="horz" wrap="square" lIns="121920" tIns="60960" rIns="121920" bIns="60960" numCol="1" anchor="t" anchorCtr="0" compatLnSpc="1"/>
            <a:lstStyle/>
            <a:p>
              <a:pPr marL="0" marR="0" lvl="0" indent="0" defTabSz="6096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srgbClr val="A3C5C4"/>
                </a:solidFill>
                <a:effectLst/>
                <a:uLnTx/>
                <a:uFillTx/>
                <a:cs typeface="+mn-ea"/>
                <a:sym typeface="+mn-lt"/>
              </a:endParaRPr>
            </a:p>
          </p:txBody>
        </p:sp>
        <p:sp>
          <p:nvSpPr>
            <p:cNvPr id="591" name="Freeform 437"/>
            <p:cNvSpPr>
              <a:spLocks noEditPoints="1"/>
            </p:cNvSpPr>
            <p:nvPr/>
          </p:nvSpPr>
          <p:spPr bwMode="auto">
            <a:xfrm>
              <a:off x="6645431" y="2282947"/>
              <a:ext cx="65929" cy="64496"/>
            </a:xfrm>
            <a:custGeom>
              <a:avLst/>
              <a:gdLst>
                <a:gd name="T0" fmla="*/ 29 w 58"/>
                <a:gd name="T1" fmla="*/ 57 h 57"/>
                <a:gd name="T2" fmla="*/ 0 w 58"/>
                <a:gd name="T3" fmla="*/ 29 h 57"/>
                <a:gd name="T4" fmla="*/ 29 w 58"/>
                <a:gd name="T5" fmla="*/ 0 h 57"/>
                <a:gd name="T6" fmla="*/ 58 w 58"/>
                <a:gd name="T7" fmla="*/ 29 h 57"/>
                <a:gd name="T8" fmla="*/ 29 w 58"/>
                <a:gd name="T9" fmla="*/ 57 h 57"/>
                <a:gd name="T10" fmla="*/ 29 w 58"/>
                <a:gd name="T11" fmla="*/ 12 h 57"/>
                <a:gd name="T12" fmla="*/ 12 w 58"/>
                <a:gd name="T13" fmla="*/ 29 h 57"/>
                <a:gd name="T14" fmla="*/ 29 w 58"/>
                <a:gd name="T15" fmla="*/ 46 h 57"/>
                <a:gd name="T16" fmla="*/ 46 w 58"/>
                <a:gd name="T17" fmla="*/ 29 h 57"/>
                <a:gd name="T18" fmla="*/ 29 w 58"/>
                <a:gd name="T19" fmla="*/ 12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 h="57">
                  <a:moveTo>
                    <a:pt x="29" y="57"/>
                  </a:moveTo>
                  <a:cubicBezTo>
                    <a:pt x="13" y="57"/>
                    <a:pt x="0" y="44"/>
                    <a:pt x="0" y="29"/>
                  </a:cubicBezTo>
                  <a:cubicBezTo>
                    <a:pt x="0" y="13"/>
                    <a:pt x="13" y="0"/>
                    <a:pt x="29" y="0"/>
                  </a:cubicBezTo>
                  <a:cubicBezTo>
                    <a:pt x="45" y="0"/>
                    <a:pt x="58" y="13"/>
                    <a:pt x="58" y="29"/>
                  </a:cubicBezTo>
                  <a:cubicBezTo>
                    <a:pt x="58" y="44"/>
                    <a:pt x="45" y="57"/>
                    <a:pt x="29" y="57"/>
                  </a:cubicBezTo>
                  <a:close/>
                  <a:moveTo>
                    <a:pt x="29" y="12"/>
                  </a:moveTo>
                  <a:cubicBezTo>
                    <a:pt x="20" y="12"/>
                    <a:pt x="12" y="19"/>
                    <a:pt x="12" y="29"/>
                  </a:cubicBezTo>
                  <a:cubicBezTo>
                    <a:pt x="12" y="38"/>
                    <a:pt x="20" y="46"/>
                    <a:pt x="29" y="46"/>
                  </a:cubicBezTo>
                  <a:cubicBezTo>
                    <a:pt x="38" y="46"/>
                    <a:pt x="46" y="38"/>
                    <a:pt x="46" y="29"/>
                  </a:cubicBezTo>
                  <a:cubicBezTo>
                    <a:pt x="46" y="19"/>
                    <a:pt x="38" y="12"/>
                    <a:pt x="29" y="12"/>
                  </a:cubicBezTo>
                  <a:close/>
                </a:path>
              </a:pathLst>
            </a:custGeom>
            <a:solidFill>
              <a:srgbClr val="397E9E">
                <a:lumMod val="50000"/>
              </a:srgbClr>
            </a:solidFill>
            <a:ln>
              <a:noFill/>
            </a:ln>
          </p:spPr>
          <p:txBody>
            <a:bodyPr vert="horz" wrap="square" lIns="121920" tIns="60960" rIns="121920" bIns="60960" numCol="1" anchor="t" anchorCtr="0" compatLnSpc="1"/>
            <a:lstStyle/>
            <a:p>
              <a:pPr marL="0" marR="0" lvl="0" indent="0" defTabSz="6096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srgbClr val="A3C5C4"/>
                </a:solidFill>
                <a:effectLst/>
                <a:uLnTx/>
                <a:uFillTx/>
                <a:cs typeface="+mn-ea"/>
                <a:sym typeface="+mn-lt"/>
              </a:endParaRPr>
            </a:p>
          </p:txBody>
        </p:sp>
        <p:sp>
          <p:nvSpPr>
            <p:cNvPr id="592" name="Oval 438"/>
            <p:cNvSpPr>
              <a:spLocks noChangeArrowheads="1"/>
            </p:cNvSpPr>
            <p:nvPr/>
          </p:nvSpPr>
          <p:spPr bwMode="auto">
            <a:xfrm>
              <a:off x="5726726" y="2407160"/>
              <a:ext cx="52074" cy="52074"/>
            </a:xfrm>
            <a:prstGeom prst="ellipse">
              <a:avLst/>
            </a:prstGeom>
            <a:solidFill>
              <a:srgbClr val="397E9E">
                <a:lumMod val="50000"/>
              </a:srgbClr>
            </a:solidFill>
            <a:ln>
              <a:noFill/>
            </a:ln>
          </p:spPr>
          <p:txBody>
            <a:bodyPr vert="horz" wrap="square" lIns="121920" tIns="60960" rIns="121920" bIns="60960" numCol="1" anchor="t" anchorCtr="0" compatLnSpc="1"/>
            <a:lstStyle/>
            <a:p>
              <a:pPr marL="0" marR="0" lvl="0" indent="0" defTabSz="6096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srgbClr val="A3C5C4"/>
                </a:solidFill>
                <a:effectLst/>
                <a:uLnTx/>
                <a:uFillTx/>
                <a:cs typeface="+mn-ea"/>
                <a:sym typeface="+mn-lt"/>
              </a:endParaRPr>
            </a:p>
          </p:txBody>
        </p:sp>
        <p:sp>
          <p:nvSpPr>
            <p:cNvPr id="593" name="Freeform 439"/>
            <p:cNvSpPr>
              <a:spLocks noEditPoints="1"/>
            </p:cNvSpPr>
            <p:nvPr/>
          </p:nvSpPr>
          <p:spPr bwMode="auto">
            <a:xfrm>
              <a:off x="5720038" y="2401905"/>
              <a:ext cx="65450" cy="64018"/>
            </a:xfrm>
            <a:custGeom>
              <a:avLst/>
              <a:gdLst>
                <a:gd name="T0" fmla="*/ 29 w 58"/>
                <a:gd name="T1" fmla="*/ 57 h 57"/>
                <a:gd name="T2" fmla="*/ 0 w 58"/>
                <a:gd name="T3" fmla="*/ 28 h 57"/>
                <a:gd name="T4" fmla="*/ 29 w 58"/>
                <a:gd name="T5" fmla="*/ 0 h 57"/>
                <a:gd name="T6" fmla="*/ 58 w 58"/>
                <a:gd name="T7" fmla="*/ 28 h 57"/>
                <a:gd name="T8" fmla="*/ 29 w 58"/>
                <a:gd name="T9" fmla="*/ 57 h 57"/>
                <a:gd name="T10" fmla="*/ 29 w 58"/>
                <a:gd name="T11" fmla="*/ 11 h 57"/>
                <a:gd name="T12" fmla="*/ 12 w 58"/>
                <a:gd name="T13" fmla="*/ 28 h 57"/>
                <a:gd name="T14" fmla="*/ 29 w 58"/>
                <a:gd name="T15" fmla="*/ 45 h 57"/>
                <a:gd name="T16" fmla="*/ 46 w 58"/>
                <a:gd name="T17" fmla="*/ 28 h 57"/>
                <a:gd name="T18" fmla="*/ 29 w 58"/>
                <a:gd name="T19" fmla="*/ 11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 h="57">
                  <a:moveTo>
                    <a:pt x="29" y="57"/>
                  </a:moveTo>
                  <a:cubicBezTo>
                    <a:pt x="13" y="57"/>
                    <a:pt x="0" y="44"/>
                    <a:pt x="0" y="28"/>
                  </a:cubicBezTo>
                  <a:cubicBezTo>
                    <a:pt x="0" y="12"/>
                    <a:pt x="13" y="0"/>
                    <a:pt x="29" y="0"/>
                  </a:cubicBezTo>
                  <a:cubicBezTo>
                    <a:pt x="45" y="0"/>
                    <a:pt x="58" y="12"/>
                    <a:pt x="58" y="28"/>
                  </a:cubicBezTo>
                  <a:cubicBezTo>
                    <a:pt x="58" y="44"/>
                    <a:pt x="45" y="57"/>
                    <a:pt x="29" y="57"/>
                  </a:cubicBezTo>
                  <a:close/>
                  <a:moveTo>
                    <a:pt x="29" y="11"/>
                  </a:moveTo>
                  <a:cubicBezTo>
                    <a:pt x="20" y="11"/>
                    <a:pt x="12" y="19"/>
                    <a:pt x="12" y="28"/>
                  </a:cubicBezTo>
                  <a:cubicBezTo>
                    <a:pt x="12" y="38"/>
                    <a:pt x="20" y="45"/>
                    <a:pt x="29" y="45"/>
                  </a:cubicBezTo>
                  <a:cubicBezTo>
                    <a:pt x="38" y="45"/>
                    <a:pt x="46" y="38"/>
                    <a:pt x="46" y="28"/>
                  </a:cubicBezTo>
                  <a:cubicBezTo>
                    <a:pt x="46" y="19"/>
                    <a:pt x="38" y="11"/>
                    <a:pt x="29" y="11"/>
                  </a:cubicBezTo>
                  <a:close/>
                </a:path>
              </a:pathLst>
            </a:custGeom>
            <a:solidFill>
              <a:srgbClr val="397E9E">
                <a:lumMod val="50000"/>
              </a:srgbClr>
            </a:solidFill>
            <a:ln>
              <a:noFill/>
            </a:ln>
          </p:spPr>
          <p:txBody>
            <a:bodyPr vert="horz" wrap="square" lIns="121920" tIns="60960" rIns="121920" bIns="60960" numCol="1" anchor="t" anchorCtr="0" compatLnSpc="1"/>
            <a:lstStyle/>
            <a:p>
              <a:pPr marL="0" marR="0" lvl="0" indent="0" defTabSz="6096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srgbClr val="A3C5C4"/>
                </a:solidFill>
                <a:effectLst/>
                <a:uLnTx/>
                <a:uFillTx/>
                <a:cs typeface="+mn-ea"/>
                <a:sym typeface="+mn-lt"/>
              </a:endParaRPr>
            </a:p>
          </p:txBody>
        </p:sp>
        <p:sp>
          <p:nvSpPr>
            <p:cNvPr id="594" name="Oval 440"/>
            <p:cNvSpPr>
              <a:spLocks noChangeArrowheads="1"/>
            </p:cNvSpPr>
            <p:nvPr/>
          </p:nvSpPr>
          <p:spPr bwMode="auto">
            <a:xfrm>
              <a:off x="6463887" y="2017797"/>
              <a:ext cx="51597" cy="52074"/>
            </a:xfrm>
            <a:prstGeom prst="ellipse">
              <a:avLst/>
            </a:prstGeom>
            <a:solidFill>
              <a:srgbClr val="397E9E">
                <a:lumMod val="50000"/>
              </a:srgbClr>
            </a:solidFill>
            <a:ln>
              <a:noFill/>
            </a:ln>
          </p:spPr>
          <p:txBody>
            <a:bodyPr vert="horz" wrap="square" lIns="121920" tIns="60960" rIns="121920" bIns="60960" numCol="1" anchor="t" anchorCtr="0" compatLnSpc="1"/>
            <a:lstStyle/>
            <a:p>
              <a:pPr marL="0" marR="0" lvl="0" indent="0" defTabSz="6096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srgbClr val="A3C5C4"/>
                </a:solidFill>
                <a:effectLst/>
                <a:uLnTx/>
                <a:uFillTx/>
                <a:cs typeface="+mn-ea"/>
                <a:sym typeface="+mn-lt"/>
              </a:endParaRPr>
            </a:p>
          </p:txBody>
        </p:sp>
        <p:sp>
          <p:nvSpPr>
            <p:cNvPr id="595" name="Freeform 441"/>
            <p:cNvSpPr>
              <a:spLocks noEditPoints="1"/>
            </p:cNvSpPr>
            <p:nvPr/>
          </p:nvSpPr>
          <p:spPr bwMode="auto">
            <a:xfrm>
              <a:off x="6456722" y="2011111"/>
              <a:ext cx="64496" cy="65450"/>
            </a:xfrm>
            <a:custGeom>
              <a:avLst/>
              <a:gdLst>
                <a:gd name="T0" fmla="*/ 29 w 57"/>
                <a:gd name="T1" fmla="*/ 58 h 58"/>
                <a:gd name="T2" fmla="*/ 0 w 57"/>
                <a:gd name="T3" fmla="*/ 29 h 58"/>
                <a:gd name="T4" fmla="*/ 29 w 57"/>
                <a:gd name="T5" fmla="*/ 0 h 58"/>
                <a:gd name="T6" fmla="*/ 57 w 57"/>
                <a:gd name="T7" fmla="*/ 29 h 58"/>
                <a:gd name="T8" fmla="*/ 29 w 57"/>
                <a:gd name="T9" fmla="*/ 58 h 58"/>
                <a:gd name="T10" fmla="*/ 29 w 57"/>
                <a:gd name="T11" fmla="*/ 12 h 58"/>
                <a:gd name="T12" fmla="*/ 12 w 57"/>
                <a:gd name="T13" fmla="*/ 29 h 58"/>
                <a:gd name="T14" fmla="*/ 29 w 57"/>
                <a:gd name="T15" fmla="*/ 46 h 58"/>
                <a:gd name="T16" fmla="*/ 46 w 57"/>
                <a:gd name="T17" fmla="*/ 29 h 58"/>
                <a:gd name="T18" fmla="*/ 29 w 57"/>
                <a:gd name="T19" fmla="*/ 1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58">
                  <a:moveTo>
                    <a:pt x="29" y="58"/>
                  </a:moveTo>
                  <a:cubicBezTo>
                    <a:pt x="13" y="58"/>
                    <a:pt x="0" y="45"/>
                    <a:pt x="0" y="29"/>
                  </a:cubicBezTo>
                  <a:cubicBezTo>
                    <a:pt x="0" y="13"/>
                    <a:pt x="13" y="0"/>
                    <a:pt x="29" y="0"/>
                  </a:cubicBezTo>
                  <a:cubicBezTo>
                    <a:pt x="45" y="0"/>
                    <a:pt x="57" y="13"/>
                    <a:pt x="57" y="29"/>
                  </a:cubicBezTo>
                  <a:cubicBezTo>
                    <a:pt x="57" y="45"/>
                    <a:pt x="45" y="58"/>
                    <a:pt x="29" y="58"/>
                  </a:cubicBezTo>
                  <a:close/>
                  <a:moveTo>
                    <a:pt x="29" y="12"/>
                  </a:moveTo>
                  <a:cubicBezTo>
                    <a:pt x="19" y="12"/>
                    <a:pt x="12" y="20"/>
                    <a:pt x="12" y="29"/>
                  </a:cubicBezTo>
                  <a:cubicBezTo>
                    <a:pt x="12" y="38"/>
                    <a:pt x="19" y="46"/>
                    <a:pt x="29" y="46"/>
                  </a:cubicBezTo>
                  <a:cubicBezTo>
                    <a:pt x="38" y="46"/>
                    <a:pt x="46" y="38"/>
                    <a:pt x="46" y="29"/>
                  </a:cubicBezTo>
                  <a:cubicBezTo>
                    <a:pt x="46" y="20"/>
                    <a:pt x="38" y="12"/>
                    <a:pt x="29" y="12"/>
                  </a:cubicBezTo>
                  <a:close/>
                </a:path>
              </a:pathLst>
            </a:custGeom>
            <a:solidFill>
              <a:srgbClr val="397E9E">
                <a:lumMod val="50000"/>
              </a:srgbClr>
            </a:solidFill>
            <a:ln>
              <a:noFill/>
            </a:ln>
          </p:spPr>
          <p:txBody>
            <a:bodyPr vert="horz" wrap="square" lIns="121920" tIns="60960" rIns="121920" bIns="60960" numCol="1" anchor="t" anchorCtr="0" compatLnSpc="1"/>
            <a:lstStyle/>
            <a:p>
              <a:pPr marL="0" marR="0" lvl="0" indent="0" defTabSz="6096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srgbClr val="A3C5C4"/>
                </a:solidFill>
                <a:effectLst/>
                <a:uLnTx/>
                <a:uFillTx/>
                <a:cs typeface="+mn-ea"/>
                <a:sym typeface="+mn-lt"/>
              </a:endParaRPr>
            </a:p>
          </p:txBody>
        </p:sp>
        <p:sp>
          <p:nvSpPr>
            <p:cNvPr id="596" name="Oval 442"/>
            <p:cNvSpPr>
              <a:spLocks noChangeArrowheads="1"/>
            </p:cNvSpPr>
            <p:nvPr/>
          </p:nvSpPr>
          <p:spPr bwMode="auto">
            <a:xfrm>
              <a:off x="6331552" y="1971457"/>
              <a:ext cx="52074" cy="52074"/>
            </a:xfrm>
            <a:prstGeom prst="ellipse">
              <a:avLst/>
            </a:prstGeom>
            <a:solidFill>
              <a:srgbClr val="397E9E">
                <a:lumMod val="50000"/>
              </a:srgbClr>
            </a:solidFill>
            <a:ln>
              <a:noFill/>
            </a:ln>
          </p:spPr>
          <p:txBody>
            <a:bodyPr vert="horz" wrap="square" lIns="121920" tIns="60960" rIns="121920" bIns="60960" numCol="1" anchor="t" anchorCtr="0" compatLnSpc="1"/>
            <a:lstStyle/>
            <a:p>
              <a:pPr marL="0" marR="0" lvl="0" indent="0" defTabSz="6096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srgbClr val="A3C5C4"/>
                </a:solidFill>
                <a:effectLst/>
                <a:uLnTx/>
                <a:uFillTx/>
                <a:cs typeface="+mn-ea"/>
                <a:sym typeface="+mn-lt"/>
              </a:endParaRPr>
            </a:p>
          </p:txBody>
        </p:sp>
        <p:sp>
          <p:nvSpPr>
            <p:cNvPr id="597" name="Freeform 443"/>
            <p:cNvSpPr>
              <a:spLocks noEditPoints="1"/>
            </p:cNvSpPr>
            <p:nvPr/>
          </p:nvSpPr>
          <p:spPr bwMode="auto">
            <a:xfrm>
              <a:off x="6324864" y="1964768"/>
              <a:ext cx="65450" cy="65450"/>
            </a:xfrm>
            <a:custGeom>
              <a:avLst/>
              <a:gdLst>
                <a:gd name="T0" fmla="*/ 29 w 58"/>
                <a:gd name="T1" fmla="*/ 58 h 58"/>
                <a:gd name="T2" fmla="*/ 0 w 58"/>
                <a:gd name="T3" fmla="*/ 29 h 58"/>
                <a:gd name="T4" fmla="*/ 29 w 58"/>
                <a:gd name="T5" fmla="*/ 0 h 58"/>
                <a:gd name="T6" fmla="*/ 58 w 58"/>
                <a:gd name="T7" fmla="*/ 29 h 58"/>
                <a:gd name="T8" fmla="*/ 29 w 58"/>
                <a:gd name="T9" fmla="*/ 58 h 58"/>
                <a:gd name="T10" fmla="*/ 29 w 58"/>
                <a:gd name="T11" fmla="*/ 12 h 58"/>
                <a:gd name="T12" fmla="*/ 12 w 58"/>
                <a:gd name="T13" fmla="*/ 29 h 58"/>
                <a:gd name="T14" fmla="*/ 29 w 58"/>
                <a:gd name="T15" fmla="*/ 46 h 58"/>
                <a:gd name="T16" fmla="*/ 46 w 58"/>
                <a:gd name="T17" fmla="*/ 29 h 58"/>
                <a:gd name="T18" fmla="*/ 29 w 58"/>
                <a:gd name="T19" fmla="*/ 1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 h="58">
                  <a:moveTo>
                    <a:pt x="29" y="58"/>
                  </a:moveTo>
                  <a:cubicBezTo>
                    <a:pt x="13" y="58"/>
                    <a:pt x="0" y="45"/>
                    <a:pt x="0" y="29"/>
                  </a:cubicBezTo>
                  <a:cubicBezTo>
                    <a:pt x="0" y="13"/>
                    <a:pt x="13" y="0"/>
                    <a:pt x="29" y="0"/>
                  </a:cubicBezTo>
                  <a:cubicBezTo>
                    <a:pt x="45" y="0"/>
                    <a:pt x="58" y="13"/>
                    <a:pt x="58" y="29"/>
                  </a:cubicBezTo>
                  <a:cubicBezTo>
                    <a:pt x="58" y="45"/>
                    <a:pt x="45" y="58"/>
                    <a:pt x="29" y="58"/>
                  </a:cubicBezTo>
                  <a:close/>
                  <a:moveTo>
                    <a:pt x="29" y="12"/>
                  </a:moveTo>
                  <a:cubicBezTo>
                    <a:pt x="19" y="12"/>
                    <a:pt x="12" y="20"/>
                    <a:pt x="12" y="29"/>
                  </a:cubicBezTo>
                  <a:cubicBezTo>
                    <a:pt x="12" y="39"/>
                    <a:pt x="19" y="46"/>
                    <a:pt x="29" y="46"/>
                  </a:cubicBezTo>
                  <a:cubicBezTo>
                    <a:pt x="38" y="46"/>
                    <a:pt x="46" y="39"/>
                    <a:pt x="46" y="29"/>
                  </a:cubicBezTo>
                  <a:cubicBezTo>
                    <a:pt x="46" y="20"/>
                    <a:pt x="38" y="12"/>
                    <a:pt x="29" y="12"/>
                  </a:cubicBezTo>
                  <a:close/>
                </a:path>
              </a:pathLst>
            </a:custGeom>
            <a:solidFill>
              <a:srgbClr val="397E9E">
                <a:lumMod val="50000"/>
              </a:srgbClr>
            </a:solidFill>
            <a:ln>
              <a:noFill/>
            </a:ln>
          </p:spPr>
          <p:txBody>
            <a:bodyPr vert="horz" wrap="square" lIns="121920" tIns="60960" rIns="121920" bIns="60960" numCol="1" anchor="t" anchorCtr="0" compatLnSpc="1"/>
            <a:lstStyle/>
            <a:p>
              <a:pPr marL="0" marR="0" lvl="0" indent="0" defTabSz="6096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srgbClr val="A3C5C4"/>
                </a:solidFill>
                <a:effectLst/>
                <a:uLnTx/>
                <a:uFillTx/>
                <a:cs typeface="+mn-ea"/>
                <a:sym typeface="+mn-lt"/>
              </a:endParaRPr>
            </a:p>
          </p:txBody>
        </p:sp>
        <p:sp>
          <p:nvSpPr>
            <p:cNvPr id="598" name="Oval 444"/>
            <p:cNvSpPr>
              <a:spLocks noChangeArrowheads="1"/>
            </p:cNvSpPr>
            <p:nvPr/>
          </p:nvSpPr>
          <p:spPr bwMode="auto">
            <a:xfrm>
              <a:off x="5833263" y="1959036"/>
              <a:ext cx="52074" cy="50640"/>
            </a:xfrm>
            <a:prstGeom prst="ellipse">
              <a:avLst/>
            </a:prstGeom>
            <a:solidFill>
              <a:srgbClr val="397E9E">
                <a:lumMod val="50000"/>
              </a:srgbClr>
            </a:solidFill>
            <a:ln>
              <a:noFill/>
            </a:ln>
          </p:spPr>
          <p:txBody>
            <a:bodyPr vert="horz" wrap="square" lIns="121920" tIns="60960" rIns="121920" bIns="60960" numCol="1" anchor="t" anchorCtr="0" compatLnSpc="1"/>
            <a:lstStyle/>
            <a:p>
              <a:pPr marL="0" marR="0" lvl="0" indent="0" defTabSz="6096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srgbClr val="A3C5C4"/>
                </a:solidFill>
                <a:effectLst/>
                <a:uLnTx/>
                <a:uFillTx/>
                <a:cs typeface="+mn-ea"/>
                <a:sym typeface="+mn-lt"/>
              </a:endParaRPr>
            </a:p>
          </p:txBody>
        </p:sp>
        <p:sp>
          <p:nvSpPr>
            <p:cNvPr id="599" name="Freeform 445"/>
            <p:cNvSpPr>
              <a:spLocks noEditPoints="1"/>
            </p:cNvSpPr>
            <p:nvPr/>
          </p:nvSpPr>
          <p:spPr bwMode="auto">
            <a:xfrm>
              <a:off x="5826575" y="1952347"/>
              <a:ext cx="65450" cy="64018"/>
            </a:xfrm>
            <a:custGeom>
              <a:avLst/>
              <a:gdLst>
                <a:gd name="T0" fmla="*/ 29 w 58"/>
                <a:gd name="T1" fmla="*/ 57 h 57"/>
                <a:gd name="T2" fmla="*/ 0 w 58"/>
                <a:gd name="T3" fmla="*/ 28 h 57"/>
                <a:gd name="T4" fmla="*/ 29 w 58"/>
                <a:gd name="T5" fmla="*/ 0 h 57"/>
                <a:gd name="T6" fmla="*/ 58 w 58"/>
                <a:gd name="T7" fmla="*/ 28 h 57"/>
                <a:gd name="T8" fmla="*/ 29 w 58"/>
                <a:gd name="T9" fmla="*/ 57 h 57"/>
                <a:gd name="T10" fmla="*/ 29 w 58"/>
                <a:gd name="T11" fmla="*/ 11 h 57"/>
                <a:gd name="T12" fmla="*/ 12 w 58"/>
                <a:gd name="T13" fmla="*/ 28 h 57"/>
                <a:gd name="T14" fmla="*/ 29 w 58"/>
                <a:gd name="T15" fmla="*/ 45 h 57"/>
                <a:gd name="T16" fmla="*/ 46 w 58"/>
                <a:gd name="T17" fmla="*/ 28 h 57"/>
                <a:gd name="T18" fmla="*/ 29 w 58"/>
                <a:gd name="T19" fmla="*/ 11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 h="57">
                  <a:moveTo>
                    <a:pt x="29" y="57"/>
                  </a:moveTo>
                  <a:cubicBezTo>
                    <a:pt x="13" y="57"/>
                    <a:pt x="0" y="44"/>
                    <a:pt x="0" y="28"/>
                  </a:cubicBezTo>
                  <a:cubicBezTo>
                    <a:pt x="0" y="13"/>
                    <a:pt x="13" y="0"/>
                    <a:pt x="29" y="0"/>
                  </a:cubicBezTo>
                  <a:cubicBezTo>
                    <a:pt x="45" y="0"/>
                    <a:pt x="58" y="13"/>
                    <a:pt x="58" y="28"/>
                  </a:cubicBezTo>
                  <a:cubicBezTo>
                    <a:pt x="58" y="44"/>
                    <a:pt x="45" y="57"/>
                    <a:pt x="29" y="57"/>
                  </a:cubicBezTo>
                  <a:close/>
                  <a:moveTo>
                    <a:pt x="29" y="11"/>
                  </a:moveTo>
                  <a:cubicBezTo>
                    <a:pt x="20" y="11"/>
                    <a:pt x="12" y="19"/>
                    <a:pt x="12" y="28"/>
                  </a:cubicBezTo>
                  <a:cubicBezTo>
                    <a:pt x="12" y="38"/>
                    <a:pt x="20" y="45"/>
                    <a:pt x="29" y="45"/>
                  </a:cubicBezTo>
                  <a:cubicBezTo>
                    <a:pt x="38" y="45"/>
                    <a:pt x="46" y="38"/>
                    <a:pt x="46" y="28"/>
                  </a:cubicBezTo>
                  <a:cubicBezTo>
                    <a:pt x="46" y="19"/>
                    <a:pt x="38" y="11"/>
                    <a:pt x="29" y="11"/>
                  </a:cubicBezTo>
                  <a:close/>
                </a:path>
              </a:pathLst>
            </a:custGeom>
            <a:solidFill>
              <a:srgbClr val="397E9E">
                <a:lumMod val="50000"/>
              </a:srgbClr>
            </a:solidFill>
            <a:ln>
              <a:noFill/>
            </a:ln>
          </p:spPr>
          <p:txBody>
            <a:bodyPr vert="horz" wrap="square" lIns="121920" tIns="60960" rIns="121920" bIns="60960" numCol="1" anchor="t" anchorCtr="0" compatLnSpc="1"/>
            <a:lstStyle/>
            <a:p>
              <a:pPr marL="0" marR="0" lvl="0" indent="0" defTabSz="6096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srgbClr val="A3C5C4"/>
                </a:solidFill>
                <a:effectLst/>
                <a:uLnTx/>
                <a:uFillTx/>
                <a:cs typeface="+mn-ea"/>
                <a:sym typeface="+mn-lt"/>
              </a:endParaRPr>
            </a:p>
          </p:txBody>
        </p:sp>
        <p:sp>
          <p:nvSpPr>
            <p:cNvPr id="600" name="Oval 446"/>
            <p:cNvSpPr>
              <a:spLocks noChangeArrowheads="1"/>
            </p:cNvSpPr>
            <p:nvPr/>
          </p:nvSpPr>
          <p:spPr bwMode="auto">
            <a:xfrm>
              <a:off x="5951743" y="2107137"/>
              <a:ext cx="52074" cy="51597"/>
            </a:xfrm>
            <a:prstGeom prst="ellipse">
              <a:avLst/>
            </a:prstGeom>
            <a:solidFill>
              <a:srgbClr val="397E9E">
                <a:lumMod val="50000"/>
              </a:srgbClr>
            </a:solidFill>
            <a:ln>
              <a:noFill/>
            </a:ln>
          </p:spPr>
          <p:txBody>
            <a:bodyPr vert="horz" wrap="square" lIns="121920" tIns="60960" rIns="121920" bIns="60960" numCol="1" anchor="t" anchorCtr="0" compatLnSpc="1"/>
            <a:lstStyle/>
            <a:p>
              <a:pPr marL="0" marR="0" lvl="0" indent="0" defTabSz="6096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srgbClr val="A3C5C4"/>
                </a:solidFill>
                <a:effectLst/>
                <a:uLnTx/>
                <a:uFillTx/>
                <a:cs typeface="+mn-ea"/>
                <a:sym typeface="+mn-lt"/>
              </a:endParaRPr>
            </a:p>
          </p:txBody>
        </p:sp>
        <p:sp>
          <p:nvSpPr>
            <p:cNvPr id="601" name="Freeform 447"/>
            <p:cNvSpPr>
              <a:spLocks noEditPoints="1"/>
            </p:cNvSpPr>
            <p:nvPr/>
          </p:nvSpPr>
          <p:spPr bwMode="auto">
            <a:xfrm>
              <a:off x="5945055" y="2099970"/>
              <a:ext cx="65450" cy="65450"/>
            </a:xfrm>
            <a:custGeom>
              <a:avLst/>
              <a:gdLst>
                <a:gd name="T0" fmla="*/ 29 w 58"/>
                <a:gd name="T1" fmla="*/ 58 h 58"/>
                <a:gd name="T2" fmla="*/ 0 w 58"/>
                <a:gd name="T3" fmla="*/ 29 h 58"/>
                <a:gd name="T4" fmla="*/ 29 w 58"/>
                <a:gd name="T5" fmla="*/ 0 h 58"/>
                <a:gd name="T6" fmla="*/ 58 w 58"/>
                <a:gd name="T7" fmla="*/ 29 h 58"/>
                <a:gd name="T8" fmla="*/ 29 w 58"/>
                <a:gd name="T9" fmla="*/ 58 h 58"/>
                <a:gd name="T10" fmla="*/ 29 w 58"/>
                <a:gd name="T11" fmla="*/ 12 h 58"/>
                <a:gd name="T12" fmla="*/ 12 w 58"/>
                <a:gd name="T13" fmla="*/ 29 h 58"/>
                <a:gd name="T14" fmla="*/ 29 w 58"/>
                <a:gd name="T15" fmla="*/ 46 h 58"/>
                <a:gd name="T16" fmla="*/ 46 w 58"/>
                <a:gd name="T17" fmla="*/ 29 h 58"/>
                <a:gd name="T18" fmla="*/ 29 w 58"/>
                <a:gd name="T19" fmla="*/ 1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 h="58">
                  <a:moveTo>
                    <a:pt x="29" y="58"/>
                  </a:moveTo>
                  <a:cubicBezTo>
                    <a:pt x="13" y="58"/>
                    <a:pt x="0" y="45"/>
                    <a:pt x="0" y="29"/>
                  </a:cubicBezTo>
                  <a:cubicBezTo>
                    <a:pt x="0" y="13"/>
                    <a:pt x="13" y="0"/>
                    <a:pt x="29" y="0"/>
                  </a:cubicBezTo>
                  <a:cubicBezTo>
                    <a:pt x="45" y="0"/>
                    <a:pt x="58" y="13"/>
                    <a:pt x="58" y="29"/>
                  </a:cubicBezTo>
                  <a:cubicBezTo>
                    <a:pt x="58" y="45"/>
                    <a:pt x="45" y="58"/>
                    <a:pt x="29" y="58"/>
                  </a:cubicBezTo>
                  <a:close/>
                  <a:moveTo>
                    <a:pt x="29" y="12"/>
                  </a:moveTo>
                  <a:cubicBezTo>
                    <a:pt x="20" y="12"/>
                    <a:pt x="12" y="19"/>
                    <a:pt x="12" y="29"/>
                  </a:cubicBezTo>
                  <a:cubicBezTo>
                    <a:pt x="12" y="38"/>
                    <a:pt x="20" y="46"/>
                    <a:pt x="29" y="46"/>
                  </a:cubicBezTo>
                  <a:cubicBezTo>
                    <a:pt x="39" y="46"/>
                    <a:pt x="46" y="38"/>
                    <a:pt x="46" y="29"/>
                  </a:cubicBezTo>
                  <a:cubicBezTo>
                    <a:pt x="46" y="19"/>
                    <a:pt x="39" y="12"/>
                    <a:pt x="29" y="12"/>
                  </a:cubicBezTo>
                  <a:close/>
                </a:path>
              </a:pathLst>
            </a:custGeom>
            <a:solidFill>
              <a:srgbClr val="397E9E">
                <a:lumMod val="50000"/>
              </a:srgbClr>
            </a:solidFill>
            <a:ln>
              <a:noFill/>
            </a:ln>
          </p:spPr>
          <p:txBody>
            <a:bodyPr vert="horz" wrap="square" lIns="121920" tIns="60960" rIns="121920" bIns="60960" numCol="1" anchor="t" anchorCtr="0" compatLnSpc="1"/>
            <a:lstStyle/>
            <a:p>
              <a:pPr marL="0" marR="0" lvl="0" indent="0" defTabSz="6096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srgbClr val="A3C5C4"/>
                </a:solidFill>
                <a:effectLst/>
                <a:uLnTx/>
                <a:uFillTx/>
                <a:cs typeface="+mn-ea"/>
                <a:sym typeface="+mn-lt"/>
              </a:endParaRPr>
            </a:p>
          </p:txBody>
        </p:sp>
        <p:sp>
          <p:nvSpPr>
            <p:cNvPr id="602" name="Oval 448"/>
            <p:cNvSpPr>
              <a:spLocks noChangeArrowheads="1"/>
            </p:cNvSpPr>
            <p:nvPr/>
          </p:nvSpPr>
          <p:spPr bwMode="auto">
            <a:xfrm>
              <a:off x="5516518" y="2058407"/>
              <a:ext cx="51119" cy="50640"/>
            </a:xfrm>
            <a:prstGeom prst="ellipse">
              <a:avLst/>
            </a:prstGeom>
            <a:solidFill>
              <a:srgbClr val="397E9E">
                <a:lumMod val="50000"/>
              </a:srgbClr>
            </a:solidFill>
            <a:ln>
              <a:noFill/>
            </a:ln>
          </p:spPr>
          <p:txBody>
            <a:bodyPr vert="horz" wrap="square" lIns="121920" tIns="60960" rIns="121920" bIns="60960" numCol="1" anchor="t" anchorCtr="0" compatLnSpc="1"/>
            <a:lstStyle/>
            <a:p>
              <a:pPr marL="0" marR="0" lvl="0" indent="0" defTabSz="6096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srgbClr val="A3C5C4"/>
                </a:solidFill>
                <a:effectLst/>
                <a:uLnTx/>
                <a:uFillTx/>
                <a:cs typeface="+mn-ea"/>
                <a:sym typeface="+mn-lt"/>
              </a:endParaRPr>
            </a:p>
          </p:txBody>
        </p:sp>
        <p:sp>
          <p:nvSpPr>
            <p:cNvPr id="603" name="Freeform 449"/>
            <p:cNvSpPr>
              <a:spLocks noEditPoints="1"/>
            </p:cNvSpPr>
            <p:nvPr/>
          </p:nvSpPr>
          <p:spPr bwMode="auto">
            <a:xfrm>
              <a:off x="5509830" y="2051717"/>
              <a:ext cx="64496" cy="64018"/>
            </a:xfrm>
            <a:custGeom>
              <a:avLst/>
              <a:gdLst>
                <a:gd name="T0" fmla="*/ 28 w 57"/>
                <a:gd name="T1" fmla="*/ 57 h 57"/>
                <a:gd name="T2" fmla="*/ 0 w 57"/>
                <a:gd name="T3" fmla="*/ 28 h 57"/>
                <a:gd name="T4" fmla="*/ 28 w 57"/>
                <a:gd name="T5" fmla="*/ 0 h 57"/>
                <a:gd name="T6" fmla="*/ 57 w 57"/>
                <a:gd name="T7" fmla="*/ 28 h 57"/>
                <a:gd name="T8" fmla="*/ 28 w 57"/>
                <a:gd name="T9" fmla="*/ 57 h 57"/>
                <a:gd name="T10" fmla="*/ 28 w 57"/>
                <a:gd name="T11" fmla="*/ 11 h 57"/>
                <a:gd name="T12" fmla="*/ 11 w 57"/>
                <a:gd name="T13" fmla="*/ 28 h 57"/>
                <a:gd name="T14" fmla="*/ 28 w 57"/>
                <a:gd name="T15" fmla="*/ 45 h 57"/>
                <a:gd name="T16" fmla="*/ 45 w 57"/>
                <a:gd name="T17" fmla="*/ 28 h 57"/>
                <a:gd name="T18" fmla="*/ 28 w 57"/>
                <a:gd name="T19" fmla="*/ 11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57">
                  <a:moveTo>
                    <a:pt x="28" y="57"/>
                  </a:moveTo>
                  <a:cubicBezTo>
                    <a:pt x="13" y="57"/>
                    <a:pt x="0" y="44"/>
                    <a:pt x="0" y="28"/>
                  </a:cubicBezTo>
                  <a:cubicBezTo>
                    <a:pt x="0" y="13"/>
                    <a:pt x="13" y="0"/>
                    <a:pt x="28" y="0"/>
                  </a:cubicBezTo>
                  <a:cubicBezTo>
                    <a:pt x="44" y="0"/>
                    <a:pt x="57" y="13"/>
                    <a:pt x="57" y="28"/>
                  </a:cubicBezTo>
                  <a:cubicBezTo>
                    <a:pt x="57" y="44"/>
                    <a:pt x="44" y="57"/>
                    <a:pt x="28" y="57"/>
                  </a:cubicBezTo>
                  <a:close/>
                  <a:moveTo>
                    <a:pt x="28" y="11"/>
                  </a:moveTo>
                  <a:cubicBezTo>
                    <a:pt x="19" y="11"/>
                    <a:pt x="11" y="19"/>
                    <a:pt x="11" y="28"/>
                  </a:cubicBezTo>
                  <a:cubicBezTo>
                    <a:pt x="11" y="38"/>
                    <a:pt x="19" y="45"/>
                    <a:pt x="28" y="45"/>
                  </a:cubicBezTo>
                  <a:cubicBezTo>
                    <a:pt x="38" y="45"/>
                    <a:pt x="45" y="38"/>
                    <a:pt x="45" y="28"/>
                  </a:cubicBezTo>
                  <a:cubicBezTo>
                    <a:pt x="45" y="19"/>
                    <a:pt x="38" y="11"/>
                    <a:pt x="28" y="11"/>
                  </a:cubicBezTo>
                  <a:close/>
                </a:path>
              </a:pathLst>
            </a:custGeom>
            <a:solidFill>
              <a:srgbClr val="397E9E">
                <a:lumMod val="50000"/>
              </a:srgbClr>
            </a:solidFill>
            <a:ln>
              <a:noFill/>
            </a:ln>
          </p:spPr>
          <p:txBody>
            <a:bodyPr vert="horz" wrap="square" lIns="121920" tIns="60960" rIns="121920" bIns="60960" numCol="1" anchor="t" anchorCtr="0" compatLnSpc="1"/>
            <a:lstStyle/>
            <a:p>
              <a:pPr marL="0" marR="0" lvl="0" indent="0" defTabSz="6096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srgbClr val="A3C5C4"/>
                </a:solidFill>
                <a:effectLst/>
                <a:uLnTx/>
                <a:uFillTx/>
                <a:cs typeface="+mn-ea"/>
                <a:sym typeface="+mn-lt"/>
              </a:endParaRPr>
            </a:p>
          </p:txBody>
        </p:sp>
        <p:sp>
          <p:nvSpPr>
            <p:cNvPr id="604" name="Oval 450"/>
            <p:cNvSpPr>
              <a:spLocks noChangeArrowheads="1"/>
            </p:cNvSpPr>
            <p:nvPr/>
          </p:nvSpPr>
          <p:spPr bwMode="auto">
            <a:xfrm>
              <a:off x="4920292" y="2620713"/>
              <a:ext cx="51597" cy="52074"/>
            </a:xfrm>
            <a:prstGeom prst="ellipse">
              <a:avLst/>
            </a:prstGeom>
            <a:solidFill>
              <a:srgbClr val="397E9E">
                <a:lumMod val="50000"/>
              </a:srgbClr>
            </a:solidFill>
            <a:ln>
              <a:noFill/>
            </a:ln>
          </p:spPr>
          <p:txBody>
            <a:bodyPr vert="horz" wrap="square" lIns="121920" tIns="60960" rIns="121920" bIns="60960" numCol="1" anchor="t" anchorCtr="0" compatLnSpc="1"/>
            <a:lstStyle/>
            <a:p>
              <a:pPr marL="0" marR="0" lvl="0" indent="0" defTabSz="6096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srgbClr val="A3C5C4"/>
                </a:solidFill>
                <a:effectLst/>
                <a:uLnTx/>
                <a:uFillTx/>
                <a:cs typeface="+mn-ea"/>
                <a:sym typeface="+mn-lt"/>
              </a:endParaRPr>
            </a:p>
          </p:txBody>
        </p:sp>
        <p:sp>
          <p:nvSpPr>
            <p:cNvPr id="605" name="Freeform 451"/>
            <p:cNvSpPr>
              <a:spLocks noEditPoints="1"/>
            </p:cNvSpPr>
            <p:nvPr/>
          </p:nvSpPr>
          <p:spPr bwMode="auto">
            <a:xfrm>
              <a:off x="4913126" y="2614024"/>
              <a:ext cx="64496" cy="65450"/>
            </a:xfrm>
            <a:custGeom>
              <a:avLst/>
              <a:gdLst>
                <a:gd name="T0" fmla="*/ 29 w 57"/>
                <a:gd name="T1" fmla="*/ 58 h 58"/>
                <a:gd name="T2" fmla="*/ 0 w 57"/>
                <a:gd name="T3" fmla="*/ 29 h 58"/>
                <a:gd name="T4" fmla="*/ 29 w 57"/>
                <a:gd name="T5" fmla="*/ 0 h 58"/>
                <a:gd name="T6" fmla="*/ 57 w 57"/>
                <a:gd name="T7" fmla="*/ 29 h 58"/>
                <a:gd name="T8" fmla="*/ 29 w 57"/>
                <a:gd name="T9" fmla="*/ 58 h 58"/>
                <a:gd name="T10" fmla="*/ 29 w 57"/>
                <a:gd name="T11" fmla="*/ 12 h 58"/>
                <a:gd name="T12" fmla="*/ 12 w 57"/>
                <a:gd name="T13" fmla="*/ 29 h 58"/>
                <a:gd name="T14" fmla="*/ 29 w 57"/>
                <a:gd name="T15" fmla="*/ 46 h 58"/>
                <a:gd name="T16" fmla="*/ 46 w 57"/>
                <a:gd name="T17" fmla="*/ 29 h 58"/>
                <a:gd name="T18" fmla="*/ 29 w 57"/>
                <a:gd name="T19" fmla="*/ 1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58">
                  <a:moveTo>
                    <a:pt x="29" y="58"/>
                  </a:moveTo>
                  <a:cubicBezTo>
                    <a:pt x="13" y="58"/>
                    <a:pt x="0" y="45"/>
                    <a:pt x="0" y="29"/>
                  </a:cubicBezTo>
                  <a:cubicBezTo>
                    <a:pt x="0" y="13"/>
                    <a:pt x="13" y="0"/>
                    <a:pt x="29" y="0"/>
                  </a:cubicBezTo>
                  <a:cubicBezTo>
                    <a:pt x="45" y="0"/>
                    <a:pt x="57" y="13"/>
                    <a:pt x="57" y="29"/>
                  </a:cubicBezTo>
                  <a:cubicBezTo>
                    <a:pt x="57" y="45"/>
                    <a:pt x="45" y="58"/>
                    <a:pt x="29" y="58"/>
                  </a:cubicBezTo>
                  <a:close/>
                  <a:moveTo>
                    <a:pt x="29" y="12"/>
                  </a:moveTo>
                  <a:cubicBezTo>
                    <a:pt x="19" y="12"/>
                    <a:pt x="12" y="20"/>
                    <a:pt x="12" y="29"/>
                  </a:cubicBezTo>
                  <a:cubicBezTo>
                    <a:pt x="12" y="39"/>
                    <a:pt x="19" y="46"/>
                    <a:pt x="29" y="46"/>
                  </a:cubicBezTo>
                  <a:cubicBezTo>
                    <a:pt x="38" y="46"/>
                    <a:pt x="46" y="39"/>
                    <a:pt x="46" y="29"/>
                  </a:cubicBezTo>
                  <a:cubicBezTo>
                    <a:pt x="46" y="20"/>
                    <a:pt x="38" y="12"/>
                    <a:pt x="29" y="12"/>
                  </a:cubicBezTo>
                  <a:close/>
                </a:path>
              </a:pathLst>
            </a:custGeom>
            <a:solidFill>
              <a:srgbClr val="397E9E">
                <a:lumMod val="50000"/>
              </a:srgbClr>
            </a:solidFill>
            <a:ln>
              <a:noFill/>
            </a:ln>
          </p:spPr>
          <p:txBody>
            <a:bodyPr vert="horz" wrap="square" lIns="121920" tIns="60960" rIns="121920" bIns="60960" numCol="1" anchor="t" anchorCtr="0" compatLnSpc="1"/>
            <a:lstStyle/>
            <a:p>
              <a:pPr marL="0" marR="0" lvl="0" indent="0" defTabSz="6096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srgbClr val="A3C5C4"/>
                </a:solidFill>
                <a:effectLst/>
                <a:uLnTx/>
                <a:uFillTx/>
                <a:cs typeface="+mn-ea"/>
                <a:sym typeface="+mn-lt"/>
              </a:endParaRPr>
            </a:p>
          </p:txBody>
        </p:sp>
        <p:sp>
          <p:nvSpPr>
            <p:cNvPr id="606" name="Oval 452"/>
            <p:cNvSpPr>
              <a:spLocks noChangeArrowheads="1"/>
            </p:cNvSpPr>
            <p:nvPr/>
          </p:nvSpPr>
          <p:spPr bwMode="auto">
            <a:xfrm>
              <a:off x="4813754" y="3373161"/>
              <a:ext cx="52074" cy="51597"/>
            </a:xfrm>
            <a:prstGeom prst="ellipse">
              <a:avLst/>
            </a:prstGeom>
            <a:solidFill>
              <a:srgbClr val="397E9E">
                <a:lumMod val="50000"/>
              </a:srgbClr>
            </a:solidFill>
            <a:ln>
              <a:noFill/>
            </a:ln>
          </p:spPr>
          <p:txBody>
            <a:bodyPr vert="horz" wrap="square" lIns="121920" tIns="60960" rIns="121920" bIns="60960" numCol="1" anchor="t" anchorCtr="0" compatLnSpc="1"/>
            <a:lstStyle/>
            <a:p>
              <a:pPr marL="0" marR="0" lvl="0" indent="0" defTabSz="6096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srgbClr val="A3C5C4"/>
                </a:solidFill>
                <a:effectLst/>
                <a:uLnTx/>
                <a:uFillTx/>
                <a:cs typeface="+mn-ea"/>
                <a:sym typeface="+mn-lt"/>
              </a:endParaRPr>
            </a:p>
          </p:txBody>
        </p:sp>
        <p:sp>
          <p:nvSpPr>
            <p:cNvPr id="607" name="Freeform 453"/>
            <p:cNvSpPr>
              <a:spLocks noEditPoints="1"/>
            </p:cNvSpPr>
            <p:nvPr/>
          </p:nvSpPr>
          <p:spPr bwMode="auto">
            <a:xfrm>
              <a:off x="4807066" y="3365996"/>
              <a:ext cx="65450" cy="65450"/>
            </a:xfrm>
            <a:custGeom>
              <a:avLst/>
              <a:gdLst>
                <a:gd name="T0" fmla="*/ 29 w 58"/>
                <a:gd name="T1" fmla="*/ 58 h 58"/>
                <a:gd name="T2" fmla="*/ 0 w 58"/>
                <a:gd name="T3" fmla="*/ 29 h 58"/>
                <a:gd name="T4" fmla="*/ 29 w 58"/>
                <a:gd name="T5" fmla="*/ 0 h 58"/>
                <a:gd name="T6" fmla="*/ 58 w 58"/>
                <a:gd name="T7" fmla="*/ 29 h 58"/>
                <a:gd name="T8" fmla="*/ 29 w 58"/>
                <a:gd name="T9" fmla="*/ 58 h 58"/>
                <a:gd name="T10" fmla="*/ 29 w 58"/>
                <a:gd name="T11" fmla="*/ 12 h 58"/>
                <a:gd name="T12" fmla="*/ 12 w 58"/>
                <a:gd name="T13" fmla="*/ 29 h 58"/>
                <a:gd name="T14" fmla="*/ 29 w 58"/>
                <a:gd name="T15" fmla="*/ 46 h 58"/>
                <a:gd name="T16" fmla="*/ 46 w 58"/>
                <a:gd name="T17" fmla="*/ 29 h 58"/>
                <a:gd name="T18" fmla="*/ 29 w 58"/>
                <a:gd name="T19" fmla="*/ 1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 h="58">
                  <a:moveTo>
                    <a:pt x="29" y="58"/>
                  </a:moveTo>
                  <a:cubicBezTo>
                    <a:pt x="13" y="58"/>
                    <a:pt x="0" y="45"/>
                    <a:pt x="0" y="29"/>
                  </a:cubicBezTo>
                  <a:cubicBezTo>
                    <a:pt x="0" y="13"/>
                    <a:pt x="13" y="0"/>
                    <a:pt x="29" y="0"/>
                  </a:cubicBezTo>
                  <a:cubicBezTo>
                    <a:pt x="45" y="0"/>
                    <a:pt x="58" y="13"/>
                    <a:pt x="58" y="29"/>
                  </a:cubicBezTo>
                  <a:cubicBezTo>
                    <a:pt x="58" y="45"/>
                    <a:pt x="45" y="58"/>
                    <a:pt x="29" y="58"/>
                  </a:cubicBezTo>
                  <a:close/>
                  <a:moveTo>
                    <a:pt x="29" y="12"/>
                  </a:moveTo>
                  <a:cubicBezTo>
                    <a:pt x="19" y="12"/>
                    <a:pt x="12" y="20"/>
                    <a:pt x="12" y="29"/>
                  </a:cubicBezTo>
                  <a:cubicBezTo>
                    <a:pt x="12" y="38"/>
                    <a:pt x="19" y="46"/>
                    <a:pt x="29" y="46"/>
                  </a:cubicBezTo>
                  <a:cubicBezTo>
                    <a:pt x="38" y="46"/>
                    <a:pt x="46" y="38"/>
                    <a:pt x="46" y="29"/>
                  </a:cubicBezTo>
                  <a:cubicBezTo>
                    <a:pt x="46" y="20"/>
                    <a:pt x="38" y="12"/>
                    <a:pt x="29" y="12"/>
                  </a:cubicBezTo>
                  <a:close/>
                </a:path>
              </a:pathLst>
            </a:custGeom>
            <a:solidFill>
              <a:srgbClr val="397E9E">
                <a:lumMod val="50000"/>
              </a:srgbClr>
            </a:solidFill>
            <a:ln>
              <a:noFill/>
            </a:ln>
          </p:spPr>
          <p:txBody>
            <a:bodyPr vert="horz" wrap="square" lIns="121920" tIns="60960" rIns="121920" bIns="60960" numCol="1" anchor="t" anchorCtr="0" compatLnSpc="1"/>
            <a:lstStyle/>
            <a:p>
              <a:pPr marL="0" marR="0" lvl="0" indent="0" defTabSz="6096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srgbClr val="A3C5C4"/>
                </a:solidFill>
                <a:effectLst/>
                <a:uLnTx/>
                <a:uFillTx/>
                <a:cs typeface="+mn-ea"/>
                <a:sym typeface="+mn-lt"/>
              </a:endParaRPr>
            </a:p>
          </p:txBody>
        </p:sp>
        <p:sp>
          <p:nvSpPr>
            <p:cNvPr id="608" name="Oval 454"/>
            <p:cNvSpPr>
              <a:spLocks noChangeArrowheads="1"/>
            </p:cNvSpPr>
            <p:nvPr/>
          </p:nvSpPr>
          <p:spPr bwMode="auto">
            <a:xfrm>
              <a:off x="5090847" y="3953622"/>
              <a:ext cx="52074" cy="51597"/>
            </a:xfrm>
            <a:prstGeom prst="ellipse">
              <a:avLst/>
            </a:prstGeom>
            <a:solidFill>
              <a:srgbClr val="397E9E">
                <a:lumMod val="50000"/>
              </a:srgbClr>
            </a:solidFill>
            <a:ln>
              <a:noFill/>
            </a:ln>
          </p:spPr>
          <p:txBody>
            <a:bodyPr vert="horz" wrap="square" lIns="121920" tIns="60960" rIns="121920" bIns="60960" numCol="1" anchor="t" anchorCtr="0" compatLnSpc="1"/>
            <a:lstStyle/>
            <a:p>
              <a:pPr marL="0" marR="0" lvl="0" indent="0" defTabSz="6096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srgbClr val="A3C5C4"/>
                </a:solidFill>
                <a:effectLst/>
                <a:uLnTx/>
                <a:uFillTx/>
                <a:cs typeface="+mn-ea"/>
                <a:sym typeface="+mn-lt"/>
              </a:endParaRPr>
            </a:p>
          </p:txBody>
        </p:sp>
        <p:sp>
          <p:nvSpPr>
            <p:cNvPr id="609" name="Freeform 456"/>
            <p:cNvSpPr>
              <a:spLocks noEditPoints="1"/>
            </p:cNvSpPr>
            <p:nvPr/>
          </p:nvSpPr>
          <p:spPr bwMode="auto">
            <a:xfrm>
              <a:off x="5084159" y="3946455"/>
              <a:ext cx="65450" cy="65929"/>
            </a:xfrm>
            <a:custGeom>
              <a:avLst/>
              <a:gdLst>
                <a:gd name="T0" fmla="*/ 29 w 58"/>
                <a:gd name="T1" fmla="*/ 58 h 58"/>
                <a:gd name="T2" fmla="*/ 0 w 58"/>
                <a:gd name="T3" fmla="*/ 29 h 58"/>
                <a:gd name="T4" fmla="*/ 29 w 58"/>
                <a:gd name="T5" fmla="*/ 0 h 58"/>
                <a:gd name="T6" fmla="*/ 58 w 58"/>
                <a:gd name="T7" fmla="*/ 29 h 58"/>
                <a:gd name="T8" fmla="*/ 29 w 58"/>
                <a:gd name="T9" fmla="*/ 58 h 58"/>
                <a:gd name="T10" fmla="*/ 29 w 58"/>
                <a:gd name="T11" fmla="*/ 12 h 58"/>
                <a:gd name="T12" fmla="*/ 12 w 58"/>
                <a:gd name="T13" fmla="*/ 29 h 58"/>
                <a:gd name="T14" fmla="*/ 29 w 58"/>
                <a:gd name="T15" fmla="*/ 46 h 58"/>
                <a:gd name="T16" fmla="*/ 46 w 58"/>
                <a:gd name="T17" fmla="*/ 29 h 58"/>
                <a:gd name="T18" fmla="*/ 29 w 58"/>
                <a:gd name="T19" fmla="*/ 1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 h="58">
                  <a:moveTo>
                    <a:pt x="29" y="58"/>
                  </a:moveTo>
                  <a:cubicBezTo>
                    <a:pt x="13" y="58"/>
                    <a:pt x="0" y="45"/>
                    <a:pt x="0" y="29"/>
                  </a:cubicBezTo>
                  <a:cubicBezTo>
                    <a:pt x="0" y="13"/>
                    <a:pt x="13" y="0"/>
                    <a:pt x="29" y="0"/>
                  </a:cubicBezTo>
                  <a:cubicBezTo>
                    <a:pt x="45" y="0"/>
                    <a:pt x="58" y="13"/>
                    <a:pt x="58" y="29"/>
                  </a:cubicBezTo>
                  <a:cubicBezTo>
                    <a:pt x="58" y="45"/>
                    <a:pt x="45" y="58"/>
                    <a:pt x="29" y="58"/>
                  </a:cubicBezTo>
                  <a:close/>
                  <a:moveTo>
                    <a:pt x="29" y="12"/>
                  </a:moveTo>
                  <a:cubicBezTo>
                    <a:pt x="20" y="12"/>
                    <a:pt x="12" y="19"/>
                    <a:pt x="12" y="29"/>
                  </a:cubicBezTo>
                  <a:cubicBezTo>
                    <a:pt x="12" y="38"/>
                    <a:pt x="20" y="46"/>
                    <a:pt x="29" y="46"/>
                  </a:cubicBezTo>
                  <a:cubicBezTo>
                    <a:pt x="38" y="46"/>
                    <a:pt x="46" y="38"/>
                    <a:pt x="46" y="29"/>
                  </a:cubicBezTo>
                  <a:cubicBezTo>
                    <a:pt x="46" y="19"/>
                    <a:pt x="38" y="12"/>
                    <a:pt x="29" y="12"/>
                  </a:cubicBezTo>
                  <a:close/>
                </a:path>
              </a:pathLst>
            </a:custGeom>
            <a:solidFill>
              <a:srgbClr val="FFFFFF"/>
            </a:solidFill>
            <a:ln>
              <a:noFill/>
            </a:ln>
          </p:spPr>
          <p:txBody>
            <a:bodyPr vert="horz" wrap="square" lIns="121920" tIns="60960" rIns="121920" bIns="60960" numCol="1" anchor="t" anchorCtr="0" compatLnSpc="1"/>
            <a:lstStyle/>
            <a:p>
              <a:pPr marL="0" marR="0" lvl="0" indent="0" defTabSz="6096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srgbClr val="A3C5C4"/>
                </a:solidFill>
                <a:effectLst/>
                <a:uLnTx/>
                <a:uFillTx/>
                <a:cs typeface="+mn-ea"/>
                <a:sym typeface="+mn-lt"/>
              </a:endParaRPr>
            </a:p>
          </p:txBody>
        </p:sp>
        <p:cxnSp>
          <p:nvCxnSpPr>
            <p:cNvPr id="420" name="直接连接符 650"/>
            <p:cNvCxnSpPr>
              <a:cxnSpLocks/>
            </p:cNvCxnSpPr>
            <p:nvPr/>
          </p:nvCxnSpPr>
          <p:spPr>
            <a:xfrm flipV="1">
              <a:off x="6016924" y="737395"/>
              <a:ext cx="6724" cy="1006041"/>
            </a:xfrm>
            <a:prstGeom prst="line">
              <a:avLst/>
            </a:prstGeom>
            <a:noFill/>
            <a:ln w="25400" cap="rnd" cmpd="sng" algn="ctr">
              <a:solidFill>
                <a:schemeClr val="accent1"/>
              </a:solidFill>
              <a:prstDash val="solid"/>
              <a:round/>
            </a:ln>
            <a:effectLst/>
          </p:spPr>
        </p:cxnSp>
        <p:cxnSp>
          <p:nvCxnSpPr>
            <p:cNvPr id="421" name="直接连接符 652"/>
            <p:cNvCxnSpPr>
              <a:cxnSpLocks/>
            </p:cNvCxnSpPr>
            <p:nvPr/>
          </p:nvCxnSpPr>
          <p:spPr>
            <a:xfrm flipV="1">
              <a:off x="7421163" y="2746837"/>
              <a:ext cx="1663441" cy="1782"/>
            </a:xfrm>
            <a:prstGeom prst="line">
              <a:avLst/>
            </a:prstGeom>
            <a:noFill/>
            <a:ln w="25400" cap="rnd" cmpd="sng" algn="ctr">
              <a:solidFill>
                <a:schemeClr val="accent1"/>
              </a:solidFill>
              <a:prstDash val="solid"/>
              <a:round/>
            </a:ln>
            <a:effectLst/>
          </p:spPr>
        </p:cxnSp>
        <p:cxnSp>
          <p:nvCxnSpPr>
            <p:cNvPr id="422" name="直接连接符 654"/>
            <p:cNvCxnSpPr>
              <a:cxnSpLocks/>
            </p:cNvCxnSpPr>
            <p:nvPr/>
          </p:nvCxnSpPr>
          <p:spPr>
            <a:xfrm>
              <a:off x="3393897" y="2716262"/>
              <a:ext cx="1249084" cy="15408"/>
            </a:xfrm>
            <a:prstGeom prst="line">
              <a:avLst/>
            </a:prstGeom>
            <a:noFill/>
            <a:ln w="25400" cap="rnd" cmpd="sng" algn="ctr">
              <a:solidFill>
                <a:schemeClr val="accent1"/>
              </a:solidFill>
              <a:prstDash val="solid"/>
              <a:round/>
            </a:ln>
            <a:effectLst/>
          </p:spPr>
        </p:cxnSp>
      </p:grpSp>
      <p:sp>
        <p:nvSpPr>
          <p:cNvPr id="221" name="椭圆 220">
            <a:extLst>
              <a:ext uri="{FF2B5EF4-FFF2-40B4-BE49-F238E27FC236}">
                <a16:creationId xmlns:a16="http://schemas.microsoft.com/office/drawing/2014/main" id="{54D9B27F-D817-48A2-BECA-D731B3CAEE83}"/>
              </a:ext>
            </a:extLst>
          </p:cNvPr>
          <p:cNvSpPr/>
          <p:nvPr/>
        </p:nvSpPr>
        <p:spPr>
          <a:xfrm>
            <a:off x="342987" y="3110848"/>
            <a:ext cx="675691" cy="675691"/>
          </a:xfrm>
          <a:prstGeom prst="ellipse">
            <a:avLst/>
          </a:prstGeom>
          <a:solidFill>
            <a:schemeClr val="accent1"/>
          </a:solidFill>
          <a:ln w="25400" cap="flat" cmpd="sng" algn="ctr">
            <a:noFill/>
            <a:prstDash val="solid"/>
          </a:ln>
          <a:effectLst/>
        </p:spPr>
        <p:txBody>
          <a:bodyPr rtlCol="0" anchor="ctr"/>
          <a:lstStyle/>
          <a:p>
            <a:pPr marL="0" marR="0" lvl="0" indent="0" algn="ctr" defTabSz="6096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dirty="0">
              <a:ln>
                <a:noFill/>
              </a:ln>
              <a:solidFill>
                <a:srgbClr val="397E9E"/>
              </a:solidFill>
              <a:effectLst/>
              <a:uLnTx/>
              <a:uFillTx/>
              <a:cs typeface="+mn-ea"/>
              <a:sym typeface="+mn-lt"/>
            </a:endParaRPr>
          </a:p>
        </p:txBody>
      </p:sp>
      <p:sp>
        <p:nvSpPr>
          <p:cNvPr id="209" name="矩形 208">
            <a:extLst>
              <a:ext uri="{FF2B5EF4-FFF2-40B4-BE49-F238E27FC236}">
                <a16:creationId xmlns:a16="http://schemas.microsoft.com/office/drawing/2014/main" id="{EA678F29-93C0-415D-987D-F93DAB264773}"/>
              </a:ext>
            </a:extLst>
          </p:cNvPr>
          <p:cNvSpPr/>
          <p:nvPr/>
        </p:nvSpPr>
        <p:spPr>
          <a:xfrm>
            <a:off x="8702009" y="3365964"/>
            <a:ext cx="2814277" cy="298543"/>
          </a:xfrm>
          <a:prstGeom prst="rect">
            <a:avLst/>
          </a:prstGeom>
        </p:spPr>
        <p:txBody>
          <a:bodyPr wrap="square">
            <a:spAutoFit/>
          </a:bodyPr>
          <a:lstStyle/>
          <a:p>
            <a:pPr marL="0" marR="0" lvl="0" indent="0" algn="ctr" defTabSz="609600" eaLnBrk="1" fontAlgn="auto" latinLnBrk="0" hangingPunct="1">
              <a:lnSpc>
                <a:spcPct val="100000"/>
              </a:lnSpc>
              <a:spcBef>
                <a:spcPts val="0"/>
              </a:spcBef>
              <a:spcAft>
                <a:spcPts val="0"/>
              </a:spcAft>
              <a:buClrTx/>
              <a:buSzTx/>
              <a:buFontTx/>
              <a:buNone/>
              <a:defRPr/>
            </a:pPr>
            <a:r>
              <a:rPr lang="zh-CN" altLang="en-US" sz="1340" kern="0" dirty="0">
                <a:cs typeface="+mn-ea"/>
                <a:sym typeface="+mn-lt"/>
              </a:rPr>
              <a:t>教师通过系统发布考试</a:t>
            </a:r>
            <a:endParaRPr kumimoji="0" lang="zh-CN" altLang="en-US" sz="1340" i="0" u="none" strike="noStrike" kern="0" cap="none" spc="0" normalizeH="0" baseline="0" noProof="0" dirty="0">
              <a:ln>
                <a:noFill/>
              </a:ln>
              <a:effectLst/>
              <a:uLnTx/>
              <a:uFillTx/>
              <a:cs typeface="+mn-ea"/>
              <a:sym typeface="+mn-lt"/>
            </a:endParaRPr>
          </a:p>
        </p:txBody>
      </p:sp>
      <p:sp>
        <p:nvSpPr>
          <p:cNvPr id="5" name="文本框 4">
            <a:extLst>
              <a:ext uri="{FF2B5EF4-FFF2-40B4-BE49-F238E27FC236}">
                <a16:creationId xmlns:a16="http://schemas.microsoft.com/office/drawing/2014/main" id="{370D8A66-7305-4EEF-8D7A-A6A7993D699A}"/>
              </a:ext>
            </a:extLst>
          </p:cNvPr>
          <p:cNvSpPr txBox="1"/>
          <p:nvPr/>
        </p:nvSpPr>
        <p:spPr>
          <a:xfrm>
            <a:off x="288373" y="3955501"/>
            <a:ext cx="3545416" cy="2130199"/>
          </a:xfrm>
          <a:prstGeom prst="rect">
            <a:avLst/>
          </a:prstGeom>
          <a:noFill/>
        </p:spPr>
        <p:txBody>
          <a:bodyPr wrap="square" rtlCol="0">
            <a:spAutoFit/>
          </a:bodyPr>
          <a:lstStyle/>
          <a:p>
            <a:pPr>
              <a:lnSpc>
                <a:spcPct val="130000"/>
              </a:lnSpc>
              <a:spcBef>
                <a:spcPts val="600"/>
              </a:spcBef>
            </a:pPr>
            <a:r>
              <a:rPr lang="en-US" altLang="zh-CN" sz="1400" b="1" kern="0" dirty="0">
                <a:latin typeface="微软雅黑" panose="020B0503020204020204" pitchFamily="34" charset="-122"/>
                <a:ea typeface="微软雅黑" panose="020B0503020204020204" pitchFamily="34" charset="-122"/>
                <a:cs typeface="+mn-ea"/>
                <a:sym typeface="+mn-lt"/>
              </a:rPr>
              <a:t>· </a:t>
            </a:r>
            <a:r>
              <a:rPr lang="zh-CN" altLang="en-US" sz="1400" kern="0" dirty="0">
                <a:latin typeface="微软雅黑" panose="020B0503020204020204" pitchFamily="34" charset="-122"/>
                <a:ea typeface="微软雅黑" panose="020B0503020204020204" pitchFamily="34" charset="-122"/>
                <a:cs typeface="+mn-ea"/>
                <a:sym typeface="+mn-lt"/>
              </a:rPr>
              <a:t>学生注册</a:t>
            </a:r>
            <a:endParaRPr lang="en-US" altLang="zh-CN" sz="1400" kern="0" dirty="0">
              <a:latin typeface="微软雅黑" panose="020B0503020204020204" pitchFamily="34" charset="-122"/>
              <a:ea typeface="微软雅黑" panose="020B0503020204020204" pitchFamily="34" charset="-122"/>
              <a:cs typeface="+mn-ea"/>
              <a:sym typeface="+mn-lt"/>
            </a:endParaRPr>
          </a:p>
          <a:p>
            <a:pPr>
              <a:lnSpc>
                <a:spcPct val="130000"/>
              </a:lnSpc>
              <a:spcBef>
                <a:spcPts val="600"/>
              </a:spcBef>
            </a:pPr>
            <a:r>
              <a:rPr lang="en-US" altLang="zh-CN" sz="1400" b="1" kern="0" dirty="0">
                <a:latin typeface="微软雅黑" panose="020B0503020204020204" pitchFamily="34" charset="-122"/>
                <a:ea typeface="微软雅黑" panose="020B0503020204020204" pitchFamily="34" charset="-122"/>
                <a:cs typeface="+mn-ea"/>
                <a:sym typeface="+mn-lt"/>
              </a:rPr>
              <a:t>· </a:t>
            </a:r>
            <a:r>
              <a:rPr lang="zh-CN" altLang="en-US" sz="1400" kern="0" dirty="0">
                <a:latin typeface="微软雅黑" panose="020B0503020204020204" pitchFamily="34" charset="-122"/>
                <a:ea typeface="微软雅黑" panose="020B0503020204020204" pitchFamily="34" charset="-122"/>
                <a:cs typeface="+mn-ea"/>
                <a:sym typeface="+mn-lt"/>
              </a:rPr>
              <a:t>学生登陆</a:t>
            </a:r>
            <a:endParaRPr lang="en-US" altLang="zh-CN" sz="1400" kern="0" dirty="0">
              <a:latin typeface="微软雅黑" panose="020B0503020204020204" pitchFamily="34" charset="-122"/>
              <a:ea typeface="微软雅黑" panose="020B0503020204020204" pitchFamily="34" charset="-122"/>
              <a:cs typeface="+mn-ea"/>
              <a:sym typeface="+mn-lt"/>
            </a:endParaRPr>
          </a:p>
          <a:p>
            <a:pPr>
              <a:lnSpc>
                <a:spcPct val="130000"/>
              </a:lnSpc>
              <a:spcBef>
                <a:spcPts val="600"/>
              </a:spcBef>
            </a:pPr>
            <a:r>
              <a:rPr lang="en-US" altLang="zh-CN" sz="1400" b="1" kern="0" dirty="0">
                <a:latin typeface="微软雅黑" panose="020B0503020204020204" pitchFamily="34" charset="-122"/>
                <a:ea typeface="微软雅黑" panose="020B0503020204020204" pitchFamily="34" charset="-122"/>
                <a:cs typeface="+mn-ea"/>
                <a:sym typeface="+mn-lt"/>
              </a:rPr>
              <a:t>· </a:t>
            </a:r>
            <a:r>
              <a:rPr lang="zh-CN" altLang="en-US" sz="1400" kern="0" dirty="0">
                <a:latin typeface="微软雅黑" panose="020B0503020204020204" pitchFamily="34" charset="-122"/>
                <a:ea typeface="微软雅黑" panose="020B0503020204020204" pitchFamily="34" charset="-122"/>
                <a:cs typeface="+mn-ea"/>
                <a:sym typeface="+mn-lt"/>
              </a:rPr>
              <a:t>学生修改个人信息</a:t>
            </a:r>
            <a:endParaRPr lang="en-US" altLang="zh-CN" sz="1400" kern="0" dirty="0">
              <a:latin typeface="微软雅黑" panose="020B0503020204020204" pitchFamily="34" charset="-122"/>
              <a:ea typeface="微软雅黑" panose="020B0503020204020204" pitchFamily="34" charset="-122"/>
              <a:cs typeface="+mn-ea"/>
              <a:sym typeface="+mn-lt"/>
            </a:endParaRPr>
          </a:p>
          <a:p>
            <a:pPr>
              <a:lnSpc>
                <a:spcPct val="130000"/>
              </a:lnSpc>
              <a:spcBef>
                <a:spcPts val="600"/>
              </a:spcBef>
            </a:pPr>
            <a:r>
              <a:rPr lang="en-US" altLang="zh-CN" sz="1400" b="1" kern="0" dirty="0">
                <a:latin typeface="微软雅黑" panose="020B0503020204020204" pitchFamily="34" charset="-122"/>
                <a:ea typeface="微软雅黑" panose="020B0503020204020204" pitchFamily="34" charset="-122"/>
                <a:cs typeface="+mn-ea"/>
                <a:sym typeface="+mn-lt"/>
              </a:rPr>
              <a:t>· </a:t>
            </a:r>
            <a:r>
              <a:rPr lang="zh-CN" altLang="en-US" sz="1400" kern="0" dirty="0">
                <a:latin typeface="微软雅黑" panose="020B0503020204020204" pitchFamily="34" charset="-122"/>
                <a:ea typeface="微软雅黑" panose="020B0503020204020204" pitchFamily="34" charset="-122"/>
                <a:cs typeface="+mn-ea"/>
                <a:sym typeface="+mn-lt"/>
              </a:rPr>
              <a:t>参加考试并提交</a:t>
            </a:r>
            <a:endParaRPr lang="en-US" altLang="zh-CN" sz="1400" kern="0" dirty="0">
              <a:latin typeface="微软雅黑" panose="020B0503020204020204" pitchFamily="34" charset="-122"/>
              <a:ea typeface="微软雅黑" panose="020B0503020204020204" pitchFamily="34" charset="-122"/>
              <a:cs typeface="+mn-ea"/>
              <a:sym typeface="+mn-lt"/>
            </a:endParaRPr>
          </a:p>
          <a:p>
            <a:pPr>
              <a:lnSpc>
                <a:spcPct val="130000"/>
              </a:lnSpc>
              <a:spcBef>
                <a:spcPts val="600"/>
              </a:spcBef>
            </a:pPr>
            <a:r>
              <a:rPr lang="en-US" altLang="zh-CN" sz="1400" b="1" kern="0" dirty="0">
                <a:latin typeface="微软雅黑" panose="020B0503020204020204" pitchFamily="34" charset="-122"/>
                <a:ea typeface="微软雅黑" panose="020B0503020204020204" pitchFamily="34" charset="-122"/>
                <a:cs typeface="+mn-ea"/>
                <a:sym typeface="+mn-lt"/>
              </a:rPr>
              <a:t>· </a:t>
            </a:r>
            <a:r>
              <a:rPr lang="zh-CN" altLang="en-US" sz="1400" kern="0" dirty="0">
                <a:latin typeface="微软雅黑" panose="020B0503020204020204" pitchFamily="34" charset="-122"/>
                <a:ea typeface="微软雅黑" panose="020B0503020204020204" pitchFamily="34" charset="-122"/>
                <a:cs typeface="+mn-ea"/>
                <a:sym typeface="+mn-lt"/>
              </a:rPr>
              <a:t>查询个人成绩</a:t>
            </a:r>
            <a:endParaRPr lang="en-US" altLang="zh-CN" sz="1400" kern="0" dirty="0">
              <a:latin typeface="微软雅黑" panose="020B0503020204020204" pitchFamily="34" charset="-122"/>
              <a:ea typeface="微软雅黑" panose="020B0503020204020204" pitchFamily="34" charset="-122"/>
              <a:cs typeface="+mn-ea"/>
              <a:sym typeface="+mn-lt"/>
            </a:endParaRPr>
          </a:p>
          <a:p>
            <a:pPr>
              <a:lnSpc>
                <a:spcPct val="130000"/>
              </a:lnSpc>
              <a:spcBef>
                <a:spcPts val="600"/>
              </a:spcBef>
            </a:pPr>
            <a:r>
              <a:rPr lang="en-US" altLang="zh-CN" sz="1400" b="1" kern="0" dirty="0">
                <a:latin typeface="微软雅黑" panose="020B0503020204020204" pitchFamily="34" charset="-122"/>
                <a:ea typeface="微软雅黑" panose="020B0503020204020204" pitchFamily="34" charset="-122"/>
                <a:cs typeface="+mn-ea"/>
                <a:sym typeface="+mn-lt"/>
              </a:rPr>
              <a:t>· </a:t>
            </a:r>
            <a:r>
              <a:rPr lang="zh-CN" altLang="en-US" sz="1400" kern="0" dirty="0">
                <a:latin typeface="微软雅黑" panose="020B0503020204020204" pitchFamily="34" charset="-122"/>
                <a:ea typeface="微软雅黑" panose="020B0503020204020204" pitchFamily="34" charset="-122"/>
                <a:cs typeface="+mn-ea"/>
                <a:sym typeface="+mn-lt"/>
              </a:rPr>
              <a:t>退出系统</a:t>
            </a:r>
          </a:p>
        </p:txBody>
      </p:sp>
      <p:sp>
        <p:nvSpPr>
          <p:cNvPr id="6" name="文本框 5">
            <a:extLst>
              <a:ext uri="{FF2B5EF4-FFF2-40B4-BE49-F238E27FC236}">
                <a16:creationId xmlns:a16="http://schemas.microsoft.com/office/drawing/2014/main" id="{90F9D2FA-ED58-4A0C-A119-EBCDBBDFEDFE}"/>
              </a:ext>
            </a:extLst>
          </p:cNvPr>
          <p:cNvSpPr txBox="1"/>
          <p:nvPr/>
        </p:nvSpPr>
        <p:spPr>
          <a:xfrm>
            <a:off x="9065503" y="3881723"/>
            <a:ext cx="1969217" cy="2844240"/>
          </a:xfrm>
          <a:prstGeom prst="rect">
            <a:avLst/>
          </a:prstGeom>
          <a:noFill/>
        </p:spPr>
        <p:txBody>
          <a:bodyPr wrap="square" rtlCol="0">
            <a:spAutoFit/>
          </a:bodyPr>
          <a:lstStyle/>
          <a:p>
            <a:pPr>
              <a:lnSpc>
                <a:spcPct val="130000"/>
              </a:lnSpc>
              <a:spcBef>
                <a:spcPts val="600"/>
              </a:spcBef>
            </a:pPr>
            <a:r>
              <a:rPr lang="en-US" altLang="zh-CN" sz="1400" b="1" kern="0" dirty="0">
                <a:latin typeface="微软雅黑" panose="020B0503020204020204" pitchFamily="34" charset="-122"/>
                <a:ea typeface="微软雅黑" panose="020B0503020204020204" pitchFamily="34" charset="-122"/>
                <a:cs typeface="+mn-ea"/>
                <a:sym typeface="+mn-lt"/>
              </a:rPr>
              <a:t>· </a:t>
            </a:r>
            <a:r>
              <a:rPr lang="zh-CN" altLang="en-US" sz="1400" kern="0" dirty="0">
                <a:latin typeface="微软雅黑" panose="020B0503020204020204" pitchFamily="34" charset="-122"/>
                <a:ea typeface="微软雅黑" panose="020B0503020204020204" pitchFamily="34" charset="-122"/>
                <a:cs typeface="+mn-ea"/>
                <a:sym typeface="+mn-lt"/>
              </a:rPr>
              <a:t>教师注册</a:t>
            </a:r>
            <a:endParaRPr lang="en-US" altLang="zh-CN" sz="1400" kern="0" dirty="0">
              <a:latin typeface="微软雅黑" panose="020B0503020204020204" pitchFamily="34" charset="-122"/>
              <a:ea typeface="微软雅黑" panose="020B0503020204020204" pitchFamily="34" charset="-122"/>
              <a:cs typeface="+mn-ea"/>
              <a:sym typeface="+mn-lt"/>
            </a:endParaRPr>
          </a:p>
          <a:p>
            <a:pPr>
              <a:lnSpc>
                <a:spcPct val="130000"/>
              </a:lnSpc>
              <a:spcBef>
                <a:spcPts val="600"/>
              </a:spcBef>
            </a:pPr>
            <a:r>
              <a:rPr lang="en-US" altLang="zh-CN" sz="1400" b="1" kern="0" dirty="0">
                <a:latin typeface="微软雅黑" panose="020B0503020204020204" pitchFamily="34" charset="-122"/>
                <a:ea typeface="微软雅黑" panose="020B0503020204020204" pitchFamily="34" charset="-122"/>
                <a:cs typeface="+mn-ea"/>
                <a:sym typeface="+mn-lt"/>
              </a:rPr>
              <a:t>· </a:t>
            </a:r>
            <a:r>
              <a:rPr lang="zh-CN" altLang="en-US" sz="1400" kern="0" dirty="0">
                <a:latin typeface="微软雅黑" panose="020B0503020204020204" pitchFamily="34" charset="-122"/>
                <a:ea typeface="微软雅黑" panose="020B0503020204020204" pitchFamily="34" charset="-122"/>
                <a:cs typeface="+mn-ea"/>
                <a:sym typeface="+mn-lt"/>
              </a:rPr>
              <a:t>教师登陆</a:t>
            </a:r>
            <a:endParaRPr lang="en-US" altLang="zh-CN" sz="1400" kern="0" dirty="0">
              <a:latin typeface="微软雅黑" panose="020B0503020204020204" pitchFamily="34" charset="-122"/>
              <a:ea typeface="微软雅黑" panose="020B0503020204020204" pitchFamily="34" charset="-122"/>
              <a:cs typeface="+mn-ea"/>
              <a:sym typeface="+mn-lt"/>
            </a:endParaRPr>
          </a:p>
          <a:p>
            <a:pPr>
              <a:lnSpc>
                <a:spcPct val="130000"/>
              </a:lnSpc>
              <a:spcBef>
                <a:spcPts val="600"/>
              </a:spcBef>
            </a:pPr>
            <a:r>
              <a:rPr lang="en-US" altLang="zh-CN" sz="1400" b="1" kern="0" dirty="0">
                <a:latin typeface="微软雅黑" panose="020B0503020204020204" pitchFamily="34" charset="-122"/>
                <a:ea typeface="微软雅黑" panose="020B0503020204020204" pitchFamily="34" charset="-122"/>
                <a:cs typeface="+mn-ea"/>
                <a:sym typeface="+mn-lt"/>
              </a:rPr>
              <a:t>· </a:t>
            </a:r>
            <a:r>
              <a:rPr lang="zh-CN" altLang="en-US" sz="1400" kern="0" dirty="0">
                <a:latin typeface="微软雅黑" panose="020B0503020204020204" pitchFamily="34" charset="-122"/>
                <a:ea typeface="微软雅黑" panose="020B0503020204020204" pitchFamily="34" charset="-122"/>
                <a:cs typeface="+mn-ea"/>
                <a:sym typeface="+mn-lt"/>
              </a:rPr>
              <a:t>教师修改个人信息</a:t>
            </a:r>
            <a:endParaRPr lang="en-US" altLang="zh-CN" sz="1400" kern="0" dirty="0">
              <a:latin typeface="微软雅黑" panose="020B0503020204020204" pitchFamily="34" charset="-122"/>
              <a:ea typeface="微软雅黑" panose="020B0503020204020204" pitchFamily="34" charset="-122"/>
              <a:cs typeface="+mn-ea"/>
              <a:sym typeface="+mn-lt"/>
            </a:endParaRPr>
          </a:p>
          <a:p>
            <a:pPr>
              <a:lnSpc>
                <a:spcPct val="130000"/>
              </a:lnSpc>
              <a:spcBef>
                <a:spcPts val="600"/>
              </a:spcBef>
            </a:pPr>
            <a:r>
              <a:rPr lang="en-US" altLang="zh-CN" sz="1400" b="1" kern="0" dirty="0">
                <a:latin typeface="微软雅黑" panose="020B0503020204020204" pitchFamily="34" charset="-122"/>
                <a:ea typeface="微软雅黑" panose="020B0503020204020204" pitchFamily="34" charset="-122"/>
                <a:cs typeface="+mn-ea"/>
                <a:sym typeface="+mn-lt"/>
              </a:rPr>
              <a:t>· </a:t>
            </a:r>
            <a:r>
              <a:rPr lang="zh-CN" altLang="en-US" sz="1400" kern="0" dirty="0">
                <a:latin typeface="微软雅黑" panose="020B0503020204020204" pitchFamily="34" charset="-122"/>
                <a:ea typeface="微软雅黑" panose="020B0503020204020204" pitchFamily="34" charset="-122"/>
                <a:cs typeface="+mn-ea"/>
                <a:sym typeface="+mn-lt"/>
              </a:rPr>
              <a:t>添加（删除）试题</a:t>
            </a:r>
            <a:endParaRPr lang="en-US" altLang="zh-CN" sz="1400" kern="0" dirty="0">
              <a:latin typeface="微软雅黑" panose="020B0503020204020204" pitchFamily="34" charset="-122"/>
              <a:ea typeface="微软雅黑" panose="020B0503020204020204" pitchFamily="34" charset="-122"/>
              <a:cs typeface="+mn-ea"/>
              <a:sym typeface="+mn-lt"/>
            </a:endParaRPr>
          </a:p>
          <a:p>
            <a:pPr>
              <a:lnSpc>
                <a:spcPct val="130000"/>
              </a:lnSpc>
              <a:spcBef>
                <a:spcPts val="600"/>
              </a:spcBef>
            </a:pPr>
            <a:r>
              <a:rPr lang="en-US" altLang="zh-CN" sz="1400" b="1" kern="0" dirty="0">
                <a:latin typeface="微软雅黑" panose="020B0503020204020204" pitchFamily="34" charset="-122"/>
                <a:ea typeface="微软雅黑" panose="020B0503020204020204" pitchFamily="34" charset="-122"/>
                <a:cs typeface="+mn-ea"/>
                <a:sym typeface="+mn-lt"/>
              </a:rPr>
              <a:t>· </a:t>
            </a:r>
            <a:r>
              <a:rPr lang="zh-CN" altLang="en-US" sz="1400" kern="0" dirty="0">
                <a:latin typeface="微软雅黑" panose="020B0503020204020204" pitchFamily="34" charset="-122"/>
                <a:ea typeface="微软雅黑" panose="020B0503020204020204" pitchFamily="34" charset="-122"/>
                <a:cs typeface="+mn-ea"/>
                <a:sym typeface="+mn-lt"/>
              </a:rPr>
              <a:t>发布考试</a:t>
            </a:r>
            <a:endParaRPr lang="en-US" altLang="zh-CN" sz="1400" kern="0" dirty="0">
              <a:latin typeface="微软雅黑" panose="020B0503020204020204" pitchFamily="34" charset="-122"/>
              <a:ea typeface="微软雅黑" panose="020B0503020204020204" pitchFamily="34" charset="-122"/>
              <a:cs typeface="+mn-ea"/>
              <a:sym typeface="+mn-lt"/>
            </a:endParaRPr>
          </a:p>
          <a:p>
            <a:pPr>
              <a:lnSpc>
                <a:spcPct val="130000"/>
              </a:lnSpc>
              <a:spcBef>
                <a:spcPts val="600"/>
              </a:spcBef>
            </a:pPr>
            <a:r>
              <a:rPr lang="en-US" altLang="zh-CN" sz="1400" b="1" kern="0" dirty="0">
                <a:latin typeface="微软雅黑" panose="020B0503020204020204" pitchFamily="34" charset="-122"/>
                <a:ea typeface="微软雅黑" panose="020B0503020204020204" pitchFamily="34" charset="-122"/>
                <a:cs typeface="+mn-ea"/>
                <a:sym typeface="+mn-lt"/>
              </a:rPr>
              <a:t>· </a:t>
            </a:r>
            <a:r>
              <a:rPr lang="zh-CN" altLang="en-US" sz="1400" kern="0" dirty="0">
                <a:latin typeface="微软雅黑" panose="020B0503020204020204" pitchFamily="34" charset="-122"/>
                <a:ea typeface="微软雅黑" panose="020B0503020204020204" pitchFamily="34" charset="-122"/>
                <a:cs typeface="+mn-ea"/>
                <a:sym typeface="+mn-lt"/>
              </a:rPr>
              <a:t>查询考试记录</a:t>
            </a:r>
            <a:endParaRPr lang="en-US" altLang="zh-CN" sz="1400" kern="0" dirty="0">
              <a:latin typeface="微软雅黑" panose="020B0503020204020204" pitchFamily="34" charset="-122"/>
              <a:ea typeface="微软雅黑" panose="020B0503020204020204" pitchFamily="34" charset="-122"/>
              <a:cs typeface="+mn-ea"/>
              <a:sym typeface="+mn-lt"/>
            </a:endParaRPr>
          </a:p>
          <a:p>
            <a:pPr>
              <a:lnSpc>
                <a:spcPct val="130000"/>
              </a:lnSpc>
              <a:spcBef>
                <a:spcPts val="600"/>
              </a:spcBef>
            </a:pPr>
            <a:r>
              <a:rPr lang="en-US" altLang="zh-CN" sz="1400" b="1" kern="0" dirty="0">
                <a:latin typeface="微软雅黑" panose="020B0503020204020204" pitchFamily="34" charset="-122"/>
                <a:ea typeface="微软雅黑" panose="020B0503020204020204" pitchFamily="34" charset="-122"/>
                <a:cs typeface="+mn-ea"/>
                <a:sym typeface="+mn-lt"/>
              </a:rPr>
              <a:t>· </a:t>
            </a:r>
            <a:r>
              <a:rPr lang="zh-CN" altLang="en-US" sz="1400" kern="0" dirty="0">
                <a:latin typeface="微软雅黑" panose="020B0503020204020204" pitchFamily="34" charset="-122"/>
                <a:ea typeface="微软雅黑" panose="020B0503020204020204" pitchFamily="34" charset="-122"/>
                <a:cs typeface="+mn-ea"/>
                <a:sym typeface="+mn-lt"/>
              </a:rPr>
              <a:t>查询学生成绩</a:t>
            </a:r>
            <a:endParaRPr lang="en-US" altLang="zh-CN" sz="1400" kern="0" dirty="0">
              <a:latin typeface="微软雅黑" panose="020B0503020204020204" pitchFamily="34" charset="-122"/>
              <a:ea typeface="微软雅黑" panose="020B0503020204020204" pitchFamily="34" charset="-122"/>
              <a:cs typeface="+mn-ea"/>
              <a:sym typeface="+mn-lt"/>
            </a:endParaRPr>
          </a:p>
          <a:p>
            <a:pPr>
              <a:lnSpc>
                <a:spcPct val="130000"/>
              </a:lnSpc>
              <a:spcBef>
                <a:spcPts val="600"/>
              </a:spcBef>
            </a:pPr>
            <a:r>
              <a:rPr lang="en-US" altLang="zh-CN" sz="1400" b="1" kern="0" dirty="0">
                <a:latin typeface="微软雅黑" panose="020B0503020204020204" pitchFamily="34" charset="-122"/>
                <a:ea typeface="微软雅黑" panose="020B0503020204020204" pitchFamily="34" charset="-122"/>
                <a:cs typeface="+mn-ea"/>
                <a:sym typeface="+mn-lt"/>
              </a:rPr>
              <a:t>· </a:t>
            </a:r>
            <a:r>
              <a:rPr lang="zh-CN" altLang="en-US" sz="1400" kern="0" dirty="0">
                <a:latin typeface="微软雅黑" panose="020B0503020204020204" pitchFamily="34" charset="-122"/>
                <a:ea typeface="微软雅黑" panose="020B0503020204020204" pitchFamily="34" charset="-122"/>
                <a:cs typeface="+mn-ea"/>
                <a:sym typeface="+mn-lt"/>
              </a:rPr>
              <a:t>退出系统</a:t>
            </a:r>
          </a:p>
        </p:txBody>
      </p:sp>
      <p:sp>
        <p:nvSpPr>
          <p:cNvPr id="7" name="文本框 6">
            <a:extLst>
              <a:ext uri="{FF2B5EF4-FFF2-40B4-BE49-F238E27FC236}">
                <a16:creationId xmlns:a16="http://schemas.microsoft.com/office/drawing/2014/main" id="{5532C839-1E06-4320-8FA5-D6C9A4D6F936}"/>
              </a:ext>
            </a:extLst>
          </p:cNvPr>
          <p:cNvSpPr txBox="1"/>
          <p:nvPr/>
        </p:nvSpPr>
        <p:spPr>
          <a:xfrm>
            <a:off x="6927134" y="263815"/>
            <a:ext cx="1876477" cy="1416157"/>
          </a:xfrm>
          <a:prstGeom prst="rect">
            <a:avLst/>
          </a:prstGeom>
          <a:noFill/>
        </p:spPr>
        <p:txBody>
          <a:bodyPr wrap="square" rtlCol="0">
            <a:spAutoFit/>
          </a:bodyPr>
          <a:lstStyle/>
          <a:p>
            <a:pPr>
              <a:lnSpc>
                <a:spcPct val="130000"/>
              </a:lnSpc>
              <a:spcBef>
                <a:spcPts val="600"/>
              </a:spcBef>
            </a:pPr>
            <a:r>
              <a:rPr lang="en-US" altLang="zh-CN" sz="1400" b="1" kern="0" dirty="0">
                <a:latin typeface="微软雅黑" panose="020B0503020204020204" pitchFamily="34" charset="-122"/>
                <a:ea typeface="微软雅黑" panose="020B0503020204020204" pitchFamily="34" charset="-122"/>
                <a:cs typeface="+mn-ea"/>
                <a:sym typeface="+mn-lt"/>
              </a:rPr>
              <a:t>· </a:t>
            </a:r>
            <a:r>
              <a:rPr lang="zh-CN" altLang="en-US" sz="1400" kern="0" dirty="0">
                <a:latin typeface="微软雅黑" panose="020B0503020204020204" pitchFamily="34" charset="-122"/>
                <a:ea typeface="微软雅黑" panose="020B0503020204020204" pitchFamily="34" charset="-122"/>
                <a:cs typeface="+mn-ea"/>
                <a:sym typeface="+mn-lt"/>
              </a:rPr>
              <a:t>管理员登陆</a:t>
            </a:r>
            <a:endParaRPr lang="en-US" altLang="zh-CN" sz="1400" kern="0" dirty="0">
              <a:latin typeface="微软雅黑" panose="020B0503020204020204" pitchFamily="34" charset="-122"/>
              <a:ea typeface="微软雅黑" panose="020B0503020204020204" pitchFamily="34" charset="-122"/>
              <a:cs typeface="+mn-ea"/>
              <a:sym typeface="+mn-lt"/>
            </a:endParaRPr>
          </a:p>
          <a:p>
            <a:pPr>
              <a:lnSpc>
                <a:spcPct val="130000"/>
              </a:lnSpc>
              <a:spcBef>
                <a:spcPts val="600"/>
              </a:spcBef>
            </a:pPr>
            <a:r>
              <a:rPr lang="en-US" altLang="zh-CN" sz="1400" b="1" kern="0" dirty="0">
                <a:latin typeface="微软雅黑" panose="020B0503020204020204" pitchFamily="34" charset="-122"/>
                <a:ea typeface="微软雅黑" panose="020B0503020204020204" pitchFamily="34" charset="-122"/>
                <a:cs typeface="+mn-ea"/>
                <a:sym typeface="+mn-lt"/>
              </a:rPr>
              <a:t>· </a:t>
            </a:r>
            <a:r>
              <a:rPr lang="zh-CN" altLang="en-US" sz="1400" kern="0" dirty="0">
                <a:latin typeface="微软雅黑" panose="020B0503020204020204" pitchFamily="34" charset="-122"/>
                <a:ea typeface="微软雅黑" panose="020B0503020204020204" pitchFamily="34" charset="-122"/>
                <a:cs typeface="+mn-ea"/>
                <a:sym typeface="+mn-lt"/>
              </a:rPr>
              <a:t>管理学生信息</a:t>
            </a:r>
            <a:endParaRPr lang="en-US" altLang="zh-CN" sz="1400" kern="0" dirty="0">
              <a:latin typeface="微软雅黑" panose="020B0503020204020204" pitchFamily="34" charset="-122"/>
              <a:ea typeface="微软雅黑" panose="020B0503020204020204" pitchFamily="34" charset="-122"/>
              <a:cs typeface="+mn-ea"/>
              <a:sym typeface="+mn-lt"/>
            </a:endParaRPr>
          </a:p>
          <a:p>
            <a:pPr>
              <a:lnSpc>
                <a:spcPct val="130000"/>
              </a:lnSpc>
              <a:spcBef>
                <a:spcPts val="600"/>
              </a:spcBef>
            </a:pPr>
            <a:r>
              <a:rPr lang="en-US" altLang="zh-CN" sz="1400" b="1" kern="0" dirty="0">
                <a:latin typeface="微软雅黑" panose="020B0503020204020204" pitchFamily="34" charset="-122"/>
                <a:ea typeface="微软雅黑" panose="020B0503020204020204" pitchFamily="34" charset="-122"/>
                <a:cs typeface="+mn-ea"/>
                <a:sym typeface="+mn-lt"/>
              </a:rPr>
              <a:t>· </a:t>
            </a:r>
            <a:r>
              <a:rPr lang="zh-CN" altLang="en-US" sz="1400" kern="0" dirty="0">
                <a:latin typeface="微软雅黑" panose="020B0503020204020204" pitchFamily="34" charset="-122"/>
                <a:ea typeface="微软雅黑" panose="020B0503020204020204" pitchFamily="34" charset="-122"/>
                <a:cs typeface="+mn-ea"/>
                <a:sym typeface="+mn-lt"/>
              </a:rPr>
              <a:t>管理教师信息</a:t>
            </a:r>
            <a:endParaRPr lang="en-US" altLang="zh-CN" sz="1400" kern="0" dirty="0">
              <a:latin typeface="微软雅黑" panose="020B0503020204020204" pitchFamily="34" charset="-122"/>
              <a:ea typeface="微软雅黑" panose="020B0503020204020204" pitchFamily="34" charset="-122"/>
              <a:cs typeface="+mn-ea"/>
              <a:sym typeface="+mn-lt"/>
            </a:endParaRPr>
          </a:p>
          <a:p>
            <a:pPr>
              <a:lnSpc>
                <a:spcPct val="130000"/>
              </a:lnSpc>
              <a:spcBef>
                <a:spcPts val="600"/>
              </a:spcBef>
            </a:pPr>
            <a:r>
              <a:rPr lang="en-US" altLang="zh-CN" sz="1400" b="1" kern="0" dirty="0">
                <a:latin typeface="微软雅黑" panose="020B0503020204020204" pitchFamily="34" charset="-122"/>
                <a:ea typeface="微软雅黑" panose="020B0503020204020204" pitchFamily="34" charset="-122"/>
                <a:cs typeface="+mn-ea"/>
                <a:sym typeface="+mn-lt"/>
              </a:rPr>
              <a:t>· </a:t>
            </a:r>
            <a:r>
              <a:rPr lang="zh-CN" altLang="en-US" sz="1400" kern="0" dirty="0">
                <a:latin typeface="微软雅黑" panose="020B0503020204020204" pitchFamily="34" charset="-122"/>
                <a:ea typeface="微软雅黑" panose="020B0503020204020204" pitchFamily="34" charset="-122"/>
                <a:cs typeface="+mn-ea"/>
                <a:sym typeface="+mn-lt"/>
              </a:rPr>
              <a:t>退出系统</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7000" b="-7000"/>
          </a:stretch>
        </a:blipFill>
        <a:effectLst/>
      </p:bgPr>
    </p:bg>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129D6F8B-30DB-49BB-BD86-24DEB7DA6C4A}"/>
              </a:ext>
            </a:extLst>
          </p:cNvPr>
          <p:cNvSpPr txBox="1"/>
          <p:nvPr/>
        </p:nvSpPr>
        <p:spPr>
          <a:xfrm>
            <a:off x="0" y="4137779"/>
            <a:ext cx="12192000" cy="1392369"/>
          </a:xfrm>
          <a:prstGeom prst="rect">
            <a:avLst/>
          </a:prstGeom>
          <a:solidFill>
            <a:schemeClr val="accent1"/>
          </a:solidFill>
        </p:spPr>
        <p:style>
          <a:lnRef idx="3">
            <a:schemeClr val="lt1"/>
          </a:lnRef>
          <a:fillRef idx="1">
            <a:schemeClr val="accent1"/>
          </a:fillRef>
          <a:effectRef idx="1">
            <a:schemeClr val="accent1"/>
          </a:effectRef>
          <a:fontRef idx="minor">
            <a:schemeClr val="lt1"/>
          </a:fontRef>
        </p:style>
        <p:txBody>
          <a:bodyPr wrap="square" rtlCol="0">
            <a:spAutoFit/>
          </a:bodyPr>
          <a:lstStyle/>
          <a:p>
            <a:pPr>
              <a:lnSpc>
                <a:spcPct val="130000"/>
              </a:lnSpc>
              <a:spcBef>
                <a:spcPts val="600"/>
              </a:spcBef>
            </a:pPr>
            <a:r>
              <a:rPr lang="en-US" altLang="zh-CN" sz="7200" b="1" kern="0" dirty="0">
                <a:solidFill>
                  <a:schemeClr val="bg1"/>
                </a:solidFill>
                <a:latin typeface="微软雅黑" panose="020B0503020204020204" pitchFamily="34" charset="-122"/>
                <a:ea typeface="微软雅黑" panose="020B0503020204020204" pitchFamily="34" charset="-122"/>
                <a:cs typeface="+mn-ea"/>
                <a:sym typeface="+mn-lt"/>
              </a:rPr>
              <a:t>3.</a:t>
            </a:r>
            <a:r>
              <a:rPr lang="zh-CN" altLang="en-US" sz="7200" b="1" kern="0" dirty="0">
                <a:solidFill>
                  <a:schemeClr val="bg1"/>
                </a:solidFill>
                <a:latin typeface="微软雅黑" panose="020B0503020204020204" pitchFamily="34" charset="-122"/>
                <a:ea typeface="微软雅黑" panose="020B0503020204020204" pitchFamily="34" charset="-122"/>
                <a:cs typeface="+mn-ea"/>
                <a:sym typeface="+mn-lt"/>
              </a:rPr>
              <a:t>解决方案</a:t>
            </a:r>
          </a:p>
        </p:txBody>
      </p:sp>
    </p:spTree>
    <p:extLst>
      <p:ext uri="{BB962C8B-B14F-4D97-AF65-F5344CB8AC3E}">
        <p14:creationId xmlns:p14="http://schemas.microsoft.com/office/powerpoint/2010/main" val="40459605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2000" b="-2000"/>
          </a:stretch>
        </a:blipFill>
        <a:effectLst/>
      </p:bgPr>
    </p:bg>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cs typeface="+mn-ea"/>
                <a:sym typeface="+mn-lt"/>
              </a:rPr>
              <a:t>PART</a:t>
            </a:r>
            <a:r>
              <a:rPr kumimoji="1" lang="zh-CN" altLang="en-US" dirty="0">
                <a:cs typeface="+mn-ea"/>
                <a:sym typeface="+mn-lt"/>
              </a:rPr>
              <a:t> </a:t>
            </a:r>
            <a:r>
              <a:rPr kumimoji="1" lang="en-US" altLang="zh-CN" dirty="0">
                <a:cs typeface="+mn-ea"/>
                <a:sym typeface="+mn-lt"/>
              </a:rPr>
              <a:t>THREE</a:t>
            </a:r>
            <a:endParaRPr kumimoji="1" lang="zh-CN" altLang="en-US" dirty="0">
              <a:cs typeface="+mn-ea"/>
              <a:sym typeface="+mn-lt"/>
            </a:endParaRPr>
          </a:p>
        </p:txBody>
      </p:sp>
      <p:sp>
        <p:nvSpPr>
          <p:cNvPr id="68" name="矩形 67"/>
          <p:cNvSpPr/>
          <p:nvPr/>
        </p:nvSpPr>
        <p:spPr>
          <a:xfrm>
            <a:off x="1681897" y="2200310"/>
            <a:ext cx="2655451" cy="4458246"/>
          </a:xfrm>
          <a:prstGeom prst="rect">
            <a:avLst/>
          </a:prstGeom>
          <a:noFill/>
          <a:ln w="25400" cap="flat" cmpd="sng" algn="ctr">
            <a:solidFill>
              <a:srgbClr val="384956">
                <a:lumMod val="50000"/>
              </a:srgbClr>
            </a:solidFill>
            <a:prstDash val="solid"/>
          </a:ln>
          <a:effectLst/>
        </p:spPr>
        <p:txBody>
          <a:bodyPr rtlCol="0" anchor="ctr"/>
          <a:lstStyle/>
          <a:p>
            <a:pPr marL="0" marR="0" lvl="0" indent="0" algn="ctr" defTabSz="6096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srgbClr val="000000"/>
              </a:solidFill>
              <a:effectLst/>
              <a:uLnTx/>
              <a:uFillTx/>
              <a:cs typeface="+mn-ea"/>
              <a:sym typeface="+mn-lt"/>
            </a:endParaRPr>
          </a:p>
        </p:txBody>
      </p:sp>
      <p:sp>
        <p:nvSpPr>
          <p:cNvPr id="69" name="矩形 68"/>
          <p:cNvSpPr/>
          <p:nvPr/>
        </p:nvSpPr>
        <p:spPr>
          <a:xfrm>
            <a:off x="5092013" y="2200310"/>
            <a:ext cx="2762643" cy="4458245"/>
          </a:xfrm>
          <a:prstGeom prst="rect">
            <a:avLst/>
          </a:prstGeom>
          <a:noFill/>
          <a:ln w="25400" cap="flat" cmpd="sng" algn="ctr">
            <a:solidFill>
              <a:srgbClr val="384956">
                <a:lumMod val="50000"/>
              </a:srgbClr>
            </a:solidFill>
            <a:prstDash val="solid"/>
          </a:ln>
          <a:effectLst/>
        </p:spPr>
        <p:txBody>
          <a:bodyPr rtlCol="0" anchor="ctr"/>
          <a:lstStyle/>
          <a:p>
            <a:pPr marL="0" marR="0" lvl="0" indent="0" algn="ctr" defTabSz="6096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srgbClr val="000000"/>
              </a:solidFill>
              <a:effectLst/>
              <a:uLnTx/>
              <a:uFillTx/>
              <a:cs typeface="+mn-ea"/>
              <a:sym typeface="+mn-lt"/>
            </a:endParaRPr>
          </a:p>
        </p:txBody>
      </p:sp>
      <p:sp>
        <p:nvSpPr>
          <p:cNvPr id="70" name="矩形 69"/>
          <p:cNvSpPr/>
          <p:nvPr/>
        </p:nvSpPr>
        <p:spPr>
          <a:xfrm>
            <a:off x="8609321" y="2212477"/>
            <a:ext cx="2655451" cy="4458245"/>
          </a:xfrm>
          <a:prstGeom prst="rect">
            <a:avLst/>
          </a:prstGeom>
          <a:noFill/>
          <a:ln w="25400" cap="flat" cmpd="sng" algn="ctr">
            <a:solidFill>
              <a:srgbClr val="384956">
                <a:lumMod val="50000"/>
              </a:srgbClr>
            </a:solidFill>
            <a:prstDash val="solid"/>
          </a:ln>
          <a:effectLst/>
        </p:spPr>
        <p:txBody>
          <a:bodyPr rtlCol="0" anchor="ctr"/>
          <a:lstStyle/>
          <a:p>
            <a:pPr marL="0" marR="0" lvl="0" indent="0" algn="ctr" defTabSz="6096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srgbClr val="000000"/>
              </a:solidFill>
              <a:effectLst/>
              <a:uLnTx/>
              <a:uFillTx/>
              <a:cs typeface="+mn-ea"/>
              <a:sym typeface="+mn-lt"/>
            </a:endParaRPr>
          </a:p>
        </p:txBody>
      </p:sp>
      <p:grpSp>
        <p:nvGrpSpPr>
          <p:cNvPr id="73" name="组合 20"/>
          <p:cNvGrpSpPr/>
          <p:nvPr/>
        </p:nvGrpSpPr>
        <p:grpSpPr>
          <a:xfrm>
            <a:off x="1681897" y="1141136"/>
            <a:ext cx="2655449" cy="906374"/>
            <a:chOff x="498787" y="1123380"/>
            <a:chExt cx="1991587" cy="679781"/>
          </a:xfrm>
        </p:grpSpPr>
        <p:sp>
          <p:nvSpPr>
            <p:cNvPr id="74" name="五边形 73"/>
            <p:cNvSpPr/>
            <p:nvPr/>
          </p:nvSpPr>
          <p:spPr>
            <a:xfrm>
              <a:off x="498787" y="1126053"/>
              <a:ext cx="1991587" cy="677108"/>
            </a:xfrm>
            <a:prstGeom prst="homePlate">
              <a:avLst/>
            </a:prstGeom>
            <a:solidFill>
              <a:schemeClr val="accent1"/>
            </a:solidFill>
            <a:ln w="25400" cap="flat" cmpd="sng" algn="ctr">
              <a:noFill/>
              <a:prstDash val="solid"/>
            </a:ln>
            <a:effectLst/>
          </p:spPr>
          <p:txBody>
            <a:bodyPr rtlCol="0" anchor="t"/>
            <a:lstStyle/>
            <a:p>
              <a:pPr marL="0" marR="0" lvl="0" indent="0" defTabSz="609600" eaLnBrk="1" fontAlgn="auto" latinLnBrk="0" hangingPunct="1">
                <a:lnSpc>
                  <a:spcPct val="100000"/>
                </a:lnSpc>
                <a:spcBef>
                  <a:spcPts val="0"/>
                </a:spcBef>
                <a:spcAft>
                  <a:spcPts val="0"/>
                </a:spcAft>
                <a:buClrTx/>
                <a:buSzTx/>
                <a:buFontTx/>
                <a:buNone/>
                <a:defRPr/>
              </a:pPr>
              <a:endParaRPr kumimoji="0" lang="en-US" altLang="zh-CN" sz="1865" b="0" i="0" u="none" strike="noStrike" kern="0" cap="none" spc="0" normalizeH="0" baseline="0" noProof="0" dirty="0">
                <a:ln>
                  <a:noFill/>
                </a:ln>
                <a:solidFill>
                  <a:srgbClr val="FFFFFF"/>
                </a:solidFill>
                <a:effectLst/>
                <a:uLnTx/>
                <a:uFillTx/>
                <a:cs typeface="+mn-ea"/>
                <a:sym typeface="+mn-lt"/>
              </a:endParaRPr>
            </a:p>
          </p:txBody>
        </p:sp>
        <p:sp>
          <p:nvSpPr>
            <p:cNvPr id="75" name="矩形 74"/>
            <p:cNvSpPr/>
            <p:nvPr/>
          </p:nvSpPr>
          <p:spPr>
            <a:xfrm>
              <a:off x="498787" y="1123380"/>
              <a:ext cx="1672700" cy="654074"/>
            </a:xfrm>
            <a:prstGeom prst="rect">
              <a:avLst/>
            </a:prstGeom>
          </p:spPr>
          <p:txBody>
            <a:bodyPr wrap="square">
              <a:spAutoFit/>
            </a:bodyPr>
            <a:lstStyle/>
            <a:p>
              <a:pPr marL="0" marR="0" lvl="0" indent="0" defTabSz="609600" eaLnBrk="1" fontAlgn="auto" latinLnBrk="0" hangingPunct="1">
                <a:lnSpc>
                  <a:spcPct val="100000"/>
                </a:lnSpc>
                <a:spcBef>
                  <a:spcPts val="0"/>
                </a:spcBef>
                <a:spcAft>
                  <a:spcPts val="0"/>
                </a:spcAft>
                <a:buClrTx/>
                <a:buSzTx/>
                <a:buFontTx/>
                <a:buNone/>
                <a:defRPr/>
              </a:pPr>
              <a:r>
                <a:rPr kumimoji="0" lang="zh-CN" altLang="en-US" sz="3200" b="1" i="0" u="none" strike="noStrike" kern="0" cap="none" spc="0" normalizeH="0" baseline="0" noProof="0" dirty="0">
                  <a:ln>
                    <a:noFill/>
                  </a:ln>
                  <a:solidFill>
                    <a:srgbClr val="FFFFFF"/>
                  </a:solidFill>
                  <a:effectLst/>
                  <a:uLnTx/>
                  <a:uFillTx/>
                  <a:cs typeface="+mn-ea"/>
                  <a:sym typeface="+mn-lt"/>
                </a:rPr>
                <a:t>     学生</a:t>
              </a:r>
              <a:endParaRPr kumimoji="0" lang="en-US" altLang="zh-CN" sz="3200" b="1" i="0" u="none" strike="noStrike" kern="0" cap="none" spc="0" normalizeH="0" baseline="0" noProof="0" dirty="0">
                <a:ln>
                  <a:noFill/>
                </a:ln>
                <a:solidFill>
                  <a:srgbClr val="FFFFFF"/>
                </a:solidFill>
                <a:effectLst/>
                <a:uLnTx/>
                <a:uFillTx/>
                <a:cs typeface="+mn-ea"/>
                <a:sym typeface="+mn-lt"/>
              </a:endParaRPr>
            </a:p>
            <a:p>
              <a:pPr marL="0" marR="0" lvl="0" indent="0" defTabSz="609600" eaLnBrk="1" fontAlgn="auto" latinLnBrk="0" hangingPunct="1">
                <a:lnSpc>
                  <a:spcPct val="100000"/>
                </a:lnSpc>
                <a:spcBef>
                  <a:spcPts val="0"/>
                </a:spcBef>
                <a:spcAft>
                  <a:spcPts val="0"/>
                </a:spcAft>
                <a:buClrTx/>
                <a:buSzTx/>
                <a:buFontTx/>
                <a:buNone/>
                <a:defRPr/>
              </a:pPr>
              <a:endParaRPr kumimoji="0" lang="en-US" altLang="zh-CN" sz="1865" b="0" i="0" u="none" strike="noStrike" kern="0" cap="none" spc="0" normalizeH="0" baseline="0" noProof="0" dirty="0">
                <a:ln>
                  <a:noFill/>
                </a:ln>
                <a:solidFill>
                  <a:srgbClr val="FFFFFF"/>
                </a:solidFill>
                <a:effectLst/>
                <a:uLnTx/>
                <a:uFillTx/>
                <a:cs typeface="+mn-ea"/>
                <a:sym typeface="+mn-lt"/>
              </a:endParaRPr>
            </a:p>
          </p:txBody>
        </p:sp>
      </p:grpSp>
      <p:grpSp>
        <p:nvGrpSpPr>
          <p:cNvPr id="76" name="组合 21"/>
          <p:cNvGrpSpPr/>
          <p:nvPr/>
        </p:nvGrpSpPr>
        <p:grpSpPr>
          <a:xfrm>
            <a:off x="5112293" y="1141136"/>
            <a:ext cx="2742363" cy="899246"/>
            <a:chOff x="2548290" y="1126053"/>
            <a:chExt cx="1991587" cy="677108"/>
          </a:xfrm>
        </p:grpSpPr>
        <p:sp>
          <p:nvSpPr>
            <p:cNvPr id="77" name="五边形 76"/>
            <p:cNvSpPr/>
            <p:nvPr/>
          </p:nvSpPr>
          <p:spPr>
            <a:xfrm>
              <a:off x="2548290" y="1126053"/>
              <a:ext cx="1991587" cy="677108"/>
            </a:xfrm>
            <a:prstGeom prst="homePlate">
              <a:avLst/>
            </a:prstGeom>
            <a:solidFill>
              <a:schemeClr val="accent3"/>
            </a:solidFill>
            <a:ln w="25400" cap="flat" cmpd="sng" algn="ctr">
              <a:noFill/>
              <a:prstDash val="solid"/>
            </a:ln>
            <a:effectLst/>
          </p:spPr>
          <p:txBody>
            <a:bodyPr rot="0" spcFirstLastPara="0" vertOverflow="overflow" horzOverflow="overflow" vert="horz" wrap="square" lIns="121920" tIns="60960" rIns="121920" bIns="60960" numCol="1" spcCol="0" rtlCol="0" fromWordArt="0" anchor="t" anchorCtr="0" forceAA="0" compatLnSpc="1">
              <a:noAutofit/>
            </a:bodyPr>
            <a:lstStyle/>
            <a:p>
              <a:pPr marL="0" marR="0" lvl="0" indent="0" defTabSz="609600" eaLnBrk="1" fontAlgn="auto" latinLnBrk="0" hangingPunct="1">
                <a:lnSpc>
                  <a:spcPct val="100000"/>
                </a:lnSpc>
                <a:spcBef>
                  <a:spcPts val="0"/>
                </a:spcBef>
                <a:spcAft>
                  <a:spcPts val="0"/>
                </a:spcAft>
                <a:buClrTx/>
                <a:buSzTx/>
                <a:buFontTx/>
                <a:buNone/>
                <a:defRPr/>
              </a:pPr>
              <a:endParaRPr kumimoji="0" lang="en-US" altLang="zh-CN" sz="1865" b="0" i="0" u="none" strike="noStrike" kern="0" cap="none" spc="0" normalizeH="0" baseline="0" noProof="0" dirty="0">
                <a:ln>
                  <a:noFill/>
                </a:ln>
                <a:solidFill>
                  <a:srgbClr val="FFFFFF"/>
                </a:solidFill>
                <a:effectLst/>
                <a:uLnTx/>
                <a:uFillTx/>
                <a:cs typeface="+mn-ea"/>
                <a:sym typeface="+mn-lt"/>
              </a:endParaRPr>
            </a:p>
          </p:txBody>
        </p:sp>
        <p:sp>
          <p:nvSpPr>
            <p:cNvPr id="78" name="矩形 77"/>
            <p:cNvSpPr/>
            <p:nvPr/>
          </p:nvSpPr>
          <p:spPr>
            <a:xfrm>
              <a:off x="2568291" y="1151279"/>
              <a:ext cx="1672700" cy="438581"/>
            </a:xfrm>
            <a:prstGeom prst="rect">
              <a:avLst/>
            </a:prstGeom>
          </p:spPr>
          <p:txBody>
            <a:bodyPr wrap="square">
              <a:spAutoFit/>
            </a:bodyPr>
            <a:lstStyle/>
            <a:p>
              <a:pPr marL="0" marR="0" lvl="0" indent="0" defTabSz="609600" eaLnBrk="1" fontAlgn="auto" latinLnBrk="0" hangingPunct="1">
                <a:lnSpc>
                  <a:spcPct val="100000"/>
                </a:lnSpc>
                <a:spcBef>
                  <a:spcPts val="0"/>
                </a:spcBef>
                <a:spcAft>
                  <a:spcPts val="0"/>
                </a:spcAft>
                <a:buClrTx/>
                <a:buSzTx/>
                <a:buFontTx/>
                <a:buNone/>
                <a:defRPr/>
              </a:pPr>
              <a:r>
                <a:rPr lang="zh-CN" altLang="en-US" sz="3200" b="1" kern="0" dirty="0">
                  <a:solidFill>
                    <a:srgbClr val="FFFFFF"/>
                  </a:solidFill>
                  <a:cs typeface="+mn-ea"/>
                  <a:sym typeface="+mn-lt"/>
                </a:rPr>
                <a:t>      教师</a:t>
              </a:r>
              <a:endParaRPr kumimoji="0" lang="en-US" altLang="zh-CN" sz="3200" b="1" i="0" u="none" strike="noStrike" kern="0" cap="none" spc="0" normalizeH="0" baseline="0" noProof="0" dirty="0">
                <a:ln>
                  <a:noFill/>
                </a:ln>
                <a:solidFill>
                  <a:srgbClr val="FFFFFF"/>
                </a:solidFill>
                <a:effectLst/>
                <a:uLnTx/>
                <a:uFillTx/>
                <a:cs typeface="+mn-ea"/>
                <a:sym typeface="+mn-lt"/>
              </a:endParaRPr>
            </a:p>
          </p:txBody>
        </p:sp>
      </p:grpSp>
      <p:grpSp>
        <p:nvGrpSpPr>
          <p:cNvPr id="79" name="组合 22"/>
          <p:cNvGrpSpPr/>
          <p:nvPr/>
        </p:nvGrpSpPr>
        <p:grpSpPr>
          <a:xfrm>
            <a:off x="8629603" y="1092927"/>
            <a:ext cx="2655449" cy="995663"/>
            <a:chOff x="4626288" y="1056304"/>
            <a:chExt cx="1991587" cy="746748"/>
          </a:xfrm>
          <a:solidFill>
            <a:srgbClr val="00B0F0"/>
          </a:solidFill>
        </p:grpSpPr>
        <p:sp>
          <p:nvSpPr>
            <p:cNvPr id="80" name="五边形 79"/>
            <p:cNvSpPr/>
            <p:nvPr/>
          </p:nvSpPr>
          <p:spPr>
            <a:xfrm>
              <a:off x="4626288" y="1056304"/>
              <a:ext cx="1991587" cy="677108"/>
            </a:xfrm>
            <a:prstGeom prst="homePlate">
              <a:avLst/>
            </a:prstGeom>
            <a:grpFill/>
            <a:ln w="25400" cap="flat" cmpd="sng" algn="ctr">
              <a:noFill/>
              <a:prstDash val="solid"/>
            </a:ln>
            <a:effectLst/>
          </p:spPr>
          <p:txBody>
            <a:bodyPr rot="0" spcFirstLastPara="0" vertOverflow="overflow" horzOverflow="overflow" vert="horz" wrap="square" lIns="121920" tIns="60960" rIns="121920" bIns="60960" numCol="1" spcCol="0" rtlCol="0" fromWordArt="0" anchor="t" anchorCtr="0" forceAA="0" compatLnSpc="1">
              <a:noAutofit/>
            </a:bodyPr>
            <a:lstStyle/>
            <a:p>
              <a:pPr marL="0" marR="0" lvl="0" indent="0" defTabSz="609600" eaLnBrk="1" fontAlgn="auto" latinLnBrk="0" hangingPunct="1">
                <a:lnSpc>
                  <a:spcPct val="100000"/>
                </a:lnSpc>
                <a:spcBef>
                  <a:spcPts val="0"/>
                </a:spcBef>
                <a:spcAft>
                  <a:spcPts val="0"/>
                </a:spcAft>
                <a:buClrTx/>
                <a:buSzTx/>
                <a:buFontTx/>
                <a:buNone/>
                <a:defRPr/>
              </a:pPr>
              <a:endParaRPr kumimoji="0" lang="en-US" altLang="zh-CN" sz="1865" b="0" i="0" u="none" strike="noStrike" kern="0" cap="none" spc="0" normalizeH="0" baseline="0" noProof="0" dirty="0">
                <a:ln>
                  <a:noFill/>
                </a:ln>
                <a:solidFill>
                  <a:srgbClr val="FFFFFF"/>
                </a:solidFill>
                <a:effectLst/>
                <a:uLnTx/>
                <a:uFillTx/>
                <a:cs typeface="+mn-ea"/>
                <a:sym typeface="+mn-lt"/>
              </a:endParaRPr>
            </a:p>
          </p:txBody>
        </p:sp>
        <p:sp>
          <p:nvSpPr>
            <p:cNvPr id="81" name="矩形 80"/>
            <p:cNvSpPr/>
            <p:nvPr/>
          </p:nvSpPr>
          <p:spPr>
            <a:xfrm>
              <a:off x="4637795" y="1149219"/>
              <a:ext cx="1672700" cy="653833"/>
            </a:xfrm>
            <a:prstGeom prst="rect">
              <a:avLst/>
            </a:prstGeom>
            <a:grpFill/>
          </p:spPr>
          <p:txBody>
            <a:bodyPr wrap="square">
              <a:spAutoFit/>
            </a:bodyPr>
            <a:lstStyle/>
            <a:p>
              <a:pPr marL="0" marR="0" lvl="0" indent="0" defTabSz="609600" eaLnBrk="1" fontAlgn="auto" latinLnBrk="0" hangingPunct="1">
                <a:lnSpc>
                  <a:spcPct val="100000"/>
                </a:lnSpc>
                <a:spcBef>
                  <a:spcPts val="0"/>
                </a:spcBef>
                <a:spcAft>
                  <a:spcPts val="0"/>
                </a:spcAft>
                <a:buClrTx/>
                <a:buSzTx/>
                <a:buFontTx/>
                <a:buNone/>
                <a:defRPr/>
              </a:pPr>
              <a:r>
                <a:rPr lang="zh-CN" altLang="en-US" sz="3200" b="1" kern="0" dirty="0">
                  <a:solidFill>
                    <a:srgbClr val="FFFFFF"/>
                  </a:solidFill>
                  <a:cs typeface="+mn-ea"/>
                  <a:sym typeface="+mn-lt"/>
                </a:rPr>
                <a:t>    管理员</a:t>
              </a:r>
              <a:endParaRPr kumimoji="0" lang="en-US" altLang="zh-CN" sz="3200" b="1" i="0" u="none" strike="noStrike" kern="0" cap="none" spc="0" normalizeH="0" baseline="0" noProof="0" dirty="0">
                <a:ln>
                  <a:noFill/>
                </a:ln>
                <a:solidFill>
                  <a:srgbClr val="FFFFFF"/>
                </a:solidFill>
                <a:effectLst/>
                <a:uLnTx/>
                <a:uFillTx/>
                <a:cs typeface="+mn-ea"/>
                <a:sym typeface="+mn-lt"/>
              </a:endParaRPr>
            </a:p>
            <a:p>
              <a:pPr marL="0" marR="0" lvl="0" indent="0" defTabSz="609600" eaLnBrk="1" fontAlgn="auto" latinLnBrk="0" hangingPunct="1">
                <a:lnSpc>
                  <a:spcPct val="100000"/>
                </a:lnSpc>
                <a:spcBef>
                  <a:spcPts val="0"/>
                </a:spcBef>
                <a:spcAft>
                  <a:spcPts val="0"/>
                </a:spcAft>
                <a:buClrTx/>
                <a:buSzTx/>
                <a:buFontTx/>
                <a:buNone/>
                <a:defRPr/>
              </a:pPr>
              <a:endParaRPr kumimoji="0" lang="en-US" altLang="zh-CN" sz="1865" b="0" i="0" u="none" strike="noStrike" kern="0" cap="none" spc="0" normalizeH="0" baseline="0" noProof="0" dirty="0">
                <a:ln>
                  <a:noFill/>
                </a:ln>
                <a:solidFill>
                  <a:srgbClr val="FFFFFF"/>
                </a:solidFill>
                <a:effectLst/>
                <a:uLnTx/>
                <a:uFillTx/>
                <a:cs typeface="+mn-ea"/>
                <a:sym typeface="+mn-lt"/>
              </a:endParaRPr>
            </a:p>
          </p:txBody>
        </p:sp>
      </p:grpSp>
      <p:sp>
        <p:nvSpPr>
          <p:cNvPr id="4" name="文本框 3">
            <a:extLst>
              <a:ext uri="{FF2B5EF4-FFF2-40B4-BE49-F238E27FC236}">
                <a16:creationId xmlns:a16="http://schemas.microsoft.com/office/drawing/2014/main" id="{D3F2750E-E1A3-4598-A799-3BD485B81A3B}"/>
              </a:ext>
            </a:extLst>
          </p:cNvPr>
          <p:cNvSpPr txBox="1"/>
          <p:nvPr/>
        </p:nvSpPr>
        <p:spPr>
          <a:xfrm>
            <a:off x="1745673" y="2268554"/>
            <a:ext cx="2591673" cy="3733714"/>
          </a:xfrm>
          <a:prstGeom prst="rect">
            <a:avLst/>
          </a:prstGeom>
          <a:noFill/>
        </p:spPr>
        <p:txBody>
          <a:bodyPr wrap="square" rtlCol="0">
            <a:spAutoFit/>
          </a:bodyPr>
          <a:lstStyle/>
          <a:p>
            <a:pPr>
              <a:lnSpc>
                <a:spcPct val="130000"/>
              </a:lnSpc>
              <a:spcBef>
                <a:spcPts val="600"/>
              </a:spcBef>
            </a:pPr>
            <a:r>
              <a:rPr lang="en-US" altLang="zh-CN" sz="1400" kern="0" dirty="0">
                <a:latin typeface="微软雅黑" panose="020B0503020204020204" pitchFamily="34" charset="-122"/>
                <a:ea typeface="微软雅黑" panose="020B0503020204020204" pitchFamily="34" charset="-122"/>
                <a:cs typeface="+mn-ea"/>
                <a:sym typeface="+mn-lt"/>
              </a:rPr>
              <a:t>1.</a:t>
            </a:r>
            <a:r>
              <a:rPr lang="zh-CN" altLang="en-US" sz="1400" kern="0" dirty="0">
                <a:latin typeface="微软雅黑" panose="020B0503020204020204" pitchFamily="34" charset="-122"/>
                <a:ea typeface="微软雅黑" panose="020B0503020204020204" pitchFamily="34" charset="-122"/>
                <a:cs typeface="+mn-ea"/>
                <a:sym typeface="+mn-lt"/>
              </a:rPr>
              <a:t>学生可以根据登录页面的注册按钮进入注册页面完成注册并登陆。</a:t>
            </a:r>
            <a:endParaRPr lang="en-US" altLang="zh-CN" sz="1400" kern="0" dirty="0">
              <a:latin typeface="微软雅黑" panose="020B0503020204020204" pitchFamily="34" charset="-122"/>
              <a:ea typeface="微软雅黑" panose="020B0503020204020204" pitchFamily="34" charset="-122"/>
              <a:cs typeface="+mn-ea"/>
              <a:sym typeface="+mn-lt"/>
            </a:endParaRPr>
          </a:p>
          <a:p>
            <a:pPr>
              <a:lnSpc>
                <a:spcPct val="130000"/>
              </a:lnSpc>
              <a:spcBef>
                <a:spcPts val="600"/>
              </a:spcBef>
            </a:pPr>
            <a:r>
              <a:rPr lang="en-US" altLang="zh-CN" sz="1400" kern="0" dirty="0">
                <a:latin typeface="微软雅黑" panose="020B0503020204020204" pitchFamily="34" charset="-122"/>
                <a:ea typeface="微软雅黑" panose="020B0503020204020204" pitchFamily="34" charset="-122"/>
                <a:cs typeface="+mn-ea"/>
                <a:sym typeface="+mn-lt"/>
              </a:rPr>
              <a:t>2.</a:t>
            </a:r>
            <a:r>
              <a:rPr lang="zh-CN" altLang="en-US" sz="1400" kern="0" dirty="0">
                <a:latin typeface="微软雅黑" panose="020B0503020204020204" pitchFamily="34" charset="-122"/>
                <a:ea typeface="微软雅黑" panose="020B0503020204020204" pitchFamily="34" charset="-122"/>
                <a:cs typeface="+mn-ea"/>
                <a:sym typeface="+mn-lt"/>
              </a:rPr>
              <a:t>学生进入系统后，可以通过个人信息管理一栏进入个人信息页面，管理个人信息。</a:t>
            </a:r>
            <a:endParaRPr lang="en-US" altLang="zh-CN" sz="1400" kern="0" dirty="0">
              <a:latin typeface="微软雅黑" panose="020B0503020204020204" pitchFamily="34" charset="-122"/>
              <a:ea typeface="微软雅黑" panose="020B0503020204020204" pitchFamily="34" charset="-122"/>
              <a:cs typeface="+mn-ea"/>
              <a:sym typeface="+mn-lt"/>
            </a:endParaRPr>
          </a:p>
          <a:p>
            <a:pPr>
              <a:lnSpc>
                <a:spcPct val="130000"/>
              </a:lnSpc>
              <a:spcBef>
                <a:spcPts val="600"/>
              </a:spcBef>
            </a:pPr>
            <a:r>
              <a:rPr lang="en-US" altLang="zh-CN" sz="1400" kern="0" dirty="0">
                <a:latin typeface="微软雅黑" panose="020B0503020204020204" pitchFamily="34" charset="-122"/>
                <a:ea typeface="微软雅黑" panose="020B0503020204020204" pitchFamily="34" charset="-122"/>
                <a:cs typeface="+mn-ea"/>
                <a:sym typeface="+mn-lt"/>
              </a:rPr>
              <a:t>3.</a:t>
            </a:r>
            <a:r>
              <a:rPr lang="zh-CN" altLang="en-US" sz="1400" kern="0" dirty="0">
                <a:latin typeface="微软雅黑" panose="020B0503020204020204" pitchFamily="34" charset="-122"/>
                <a:ea typeface="微软雅黑" panose="020B0503020204020204" pitchFamily="34" charset="-122"/>
                <a:cs typeface="+mn-ea"/>
                <a:sym typeface="+mn-lt"/>
              </a:rPr>
              <a:t>学生可以通过系统首页的考试一栏参加考试并提交。</a:t>
            </a:r>
            <a:endParaRPr lang="en-US" altLang="zh-CN" sz="1400" kern="0" dirty="0">
              <a:latin typeface="微软雅黑" panose="020B0503020204020204" pitchFamily="34" charset="-122"/>
              <a:ea typeface="微软雅黑" panose="020B0503020204020204" pitchFamily="34" charset="-122"/>
              <a:cs typeface="+mn-ea"/>
              <a:sym typeface="+mn-lt"/>
            </a:endParaRPr>
          </a:p>
          <a:p>
            <a:pPr>
              <a:lnSpc>
                <a:spcPct val="130000"/>
              </a:lnSpc>
              <a:spcBef>
                <a:spcPts val="600"/>
              </a:spcBef>
            </a:pPr>
            <a:r>
              <a:rPr lang="en-US" altLang="zh-CN" sz="1400" kern="0" dirty="0">
                <a:latin typeface="微软雅黑" panose="020B0503020204020204" pitchFamily="34" charset="-122"/>
                <a:ea typeface="微软雅黑" panose="020B0503020204020204" pitchFamily="34" charset="-122"/>
                <a:cs typeface="+mn-ea"/>
                <a:sym typeface="+mn-lt"/>
              </a:rPr>
              <a:t>4.</a:t>
            </a:r>
            <a:r>
              <a:rPr lang="zh-CN" altLang="en-US" sz="1400" kern="0" dirty="0">
                <a:latin typeface="微软雅黑" panose="020B0503020204020204" pitchFamily="34" charset="-122"/>
                <a:ea typeface="微软雅黑" panose="020B0503020204020204" pitchFamily="34" charset="-122"/>
                <a:cs typeface="+mn-ea"/>
                <a:sym typeface="+mn-lt"/>
              </a:rPr>
              <a:t>学生可以从考试查询一栏查询个人成绩。</a:t>
            </a:r>
            <a:endParaRPr lang="en-US" altLang="zh-CN" sz="1400" kern="0" dirty="0">
              <a:latin typeface="微软雅黑" panose="020B0503020204020204" pitchFamily="34" charset="-122"/>
              <a:ea typeface="微软雅黑" panose="020B0503020204020204" pitchFamily="34" charset="-122"/>
              <a:cs typeface="+mn-ea"/>
              <a:sym typeface="+mn-lt"/>
            </a:endParaRPr>
          </a:p>
          <a:p>
            <a:pPr>
              <a:lnSpc>
                <a:spcPct val="130000"/>
              </a:lnSpc>
              <a:spcBef>
                <a:spcPts val="600"/>
              </a:spcBef>
            </a:pPr>
            <a:r>
              <a:rPr lang="en-US" altLang="zh-CN" sz="1400" kern="0" dirty="0">
                <a:latin typeface="微软雅黑" panose="020B0503020204020204" pitchFamily="34" charset="-122"/>
                <a:ea typeface="微软雅黑" panose="020B0503020204020204" pitchFamily="34" charset="-122"/>
                <a:cs typeface="+mn-ea"/>
                <a:sym typeface="+mn-lt"/>
              </a:rPr>
              <a:t>5.</a:t>
            </a:r>
            <a:r>
              <a:rPr lang="zh-CN" altLang="en-US" sz="1400" kern="0" dirty="0">
                <a:latin typeface="微软雅黑" panose="020B0503020204020204" pitchFamily="34" charset="-122"/>
                <a:ea typeface="微软雅黑" panose="020B0503020204020204" pitchFamily="34" charset="-122"/>
                <a:cs typeface="+mn-ea"/>
                <a:sym typeface="+mn-lt"/>
              </a:rPr>
              <a:t>学生可以从系统首页点击退出按钮退出系统。</a:t>
            </a:r>
          </a:p>
        </p:txBody>
      </p:sp>
      <p:sp>
        <p:nvSpPr>
          <p:cNvPr id="3" name="文本框 2">
            <a:extLst>
              <a:ext uri="{FF2B5EF4-FFF2-40B4-BE49-F238E27FC236}">
                <a16:creationId xmlns:a16="http://schemas.microsoft.com/office/drawing/2014/main" id="{B9DEBDCE-F695-44FF-8CB6-9FD20F9D7985}"/>
              </a:ext>
            </a:extLst>
          </p:cNvPr>
          <p:cNvSpPr txBox="1"/>
          <p:nvPr/>
        </p:nvSpPr>
        <p:spPr>
          <a:xfrm>
            <a:off x="5139833" y="2287742"/>
            <a:ext cx="2655451" cy="4370812"/>
          </a:xfrm>
          <a:prstGeom prst="rect">
            <a:avLst/>
          </a:prstGeom>
          <a:noFill/>
        </p:spPr>
        <p:txBody>
          <a:bodyPr wrap="square" rtlCol="0">
            <a:spAutoFit/>
          </a:bodyPr>
          <a:lstStyle/>
          <a:p>
            <a:pPr>
              <a:lnSpc>
                <a:spcPct val="130000"/>
              </a:lnSpc>
              <a:spcBef>
                <a:spcPts val="600"/>
              </a:spcBef>
            </a:pPr>
            <a:r>
              <a:rPr lang="en-US" altLang="zh-CN" sz="1400" kern="0" dirty="0">
                <a:latin typeface="微软雅黑" panose="020B0503020204020204" pitchFamily="34" charset="-122"/>
                <a:ea typeface="微软雅黑" panose="020B0503020204020204" pitchFamily="34" charset="-122"/>
                <a:cs typeface="+mn-ea"/>
                <a:sym typeface="+mn-lt"/>
              </a:rPr>
              <a:t>1.</a:t>
            </a:r>
            <a:r>
              <a:rPr lang="zh-CN" altLang="en-US" sz="1400" kern="0" dirty="0">
                <a:latin typeface="微软雅黑" panose="020B0503020204020204" pitchFamily="34" charset="-122"/>
                <a:ea typeface="微软雅黑" panose="020B0503020204020204" pitchFamily="34" charset="-122"/>
                <a:cs typeface="+mn-ea"/>
                <a:sym typeface="+mn-lt"/>
              </a:rPr>
              <a:t>教师可以根据登录页面的注册按钮进入注册页面完成注册并登陆。</a:t>
            </a:r>
            <a:endParaRPr lang="en-US" altLang="zh-CN" sz="1400" kern="0" dirty="0">
              <a:latin typeface="微软雅黑" panose="020B0503020204020204" pitchFamily="34" charset="-122"/>
              <a:ea typeface="微软雅黑" panose="020B0503020204020204" pitchFamily="34" charset="-122"/>
              <a:cs typeface="+mn-ea"/>
              <a:sym typeface="+mn-lt"/>
            </a:endParaRPr>
          </a:p>
          <a:p>
            <a:pPr>
              <a:lnSpc>
                <a:spcPct val="130000"/>
              </a:lnSpc>
              <a:spcBef>
                <a:spcPts val="600"/>
              </a:spcBef>
            </a:pPr>
            <a:r>
              <a:rPr lang="en-US" altLang="zh-CN" sz="1400" kern="0" dirty="0">
                <a:latin typeface="微软雅黑" panose="020B0503020204020204" pitchFamily="34" charset="-122"/>
                <a:ea typeface="微软雅黑" panose="020B0503020204020204" pitchFamily="34" charset="-122"/>
                <a:cs typeface="+mn-ea"/>
                <a:sym typeface="+mn-lt"/>
              </a:rPr>
              <a:t>2.</a:t>
            </a:r>
            <a:r>
              <a:rPr lang="zh-CN" altLang="en-US" sz="1400" kern="0" dirty="0">
                <a:latin typeface="微软雅黑" panose="020B0503020204020204" pitchFamily="34" charset="-122"/>
                <a:ea typeface="微软雅黑" panose="020B0503020204020204" pitchFamily="34" charset="-122"/>
                <a:cs typeface="+mn-ea"/>
                <a:sym typeface="+mn-lt"/>
              </a:rPr>
              <a:t>教师进入系统后，可以通过个人信息管理一栏进入个人信息页面，管理个人信息。</a:t>
            </a:r>
            <a:endParaRPr lang="en-US" altLang="zh-CN" sz="1400" kern="0" dirty="0">
              <a:latin typeface="微软雅黑" panose="020B0503020204020204" pitchFamily="34" charset="-122"/>
              <a:ea typeface="微软雅黑" panose="020B0503020204020204" pitchFamily="34" charset="-122"/>
              <a:cs typeface="+mn-ea"/>
              <a:sym typeface="+mn-lt"/>
            </a:endParaRPr>
          </a:p>
          <a:p>
            <a:pPr>
              <a:lnSpc>
                <a:spcPct val="130000"/>
              </a:lnSpc>
              <a:spcBef>
                <a:spcPts val="600"/>
              </a:spcBef>
            </a:pPr>
            <a:r>
              <a:rPr lang="en-US" altLang="zh-CN" sz="1400" kern="0" dirty="0">
                <a:latin typeface="微软雅黑" panose="020B0503020204020204" pitchFamily="34" charset="-122"/>
                <a:ea typeface="微软雅黑" panose="020B0503020204020204" pitchFamily="34" charset="-122"/>
                <a:cs typeface="+mn-ea"/>
                <a:sym typeface="+mn-lt"/>
              </a:rPr>
              <a:t>3.</a:t>
            </a:r>
            <a:r>
              <a:rPr lang="zh-CN" altLang="en-US" sz="1400" kern="0" dirty="0">
                <a:latin typeface="微软雅黑" panose="020B0503020204020204" pitchFamily="34" charset="-122"/>
                <a:ea typeface="微软雅黑" panose="020B0503020204020204" pitchFamily="34" charset="-122"/>
                <a:cs typeface="+mn-ea"/>
                <a:sym typeface="+mn-lt"/>
              </a:rPr>
              <a:t>教师可以点击题库一栏查看试题并进行增删操作。</a:t>
            </a:r>
            <a:endParaRPr lang="en-US" altLang="zh-CN" sz="1400" kern="0" dirty="0">
              <a:latin typeface="微软雅黑" panose="020B0503020204020204" pitchFamily="34" charset="-122"/>
              <a:ea typeface="微软雅黑" panose="020B0503020204020204" pitchFamily="34" charset="-122"/>
              <a:cs typeface="+mn-ea"/>
              <a:sym typeface="+mn-lt"/>
            </a:endParaRPr>
          </a:p>
          <a:p>
            <a:pPr>
              <a:lnSpc>
                <a:spcPct val="130000"/>
              </a:lnSpc>
              <a:spcBef>
                <a:spcPts val="600"/>
              </a:spcBef>
            </a:pPr>
            <a:r>
              <a:rPr lang="en-US" altLang="zh-CN" sz="1400" kern="0" dirty="0">
                <a:latin typeface="微软雅黑" panose="020B0503020204020204" pitchFamily="34" charset="-122"/>
                <a:ea typeface="微软雅黑" panose="020B0503020204020204" pitchFamily="34" charset="-122"/>
                <a:cs typeface="+mn-ea"/>
                <a:sym typeface="+mn-lt"/>
              </a:rPr>
              <a:t>4.</a:t>
            </a:r>
            <a:r>
              <a:rPr lang="zh-CN" altLang="en-US" sz="1400" kern="0" dirty="0">
                <a:latin typeface="微软雅黑" panose="020B0503020204020204" pitchFamily="34" charset="-122"/>
                <a:ea typeface="微软雅黑" panose="020B0503020204020204" pitchFamily="34" charset="-122"/>
                <a:cs typeface="+mn-ea"/>
                <a:sym typeface="+mn-lt"/>
              </a:rPr>
              <a:t>教师可以点击考试一栏查看考试记录和发布新考试。</a:t>
            </a:r>
            <a:endParaRPr lang="en-US" altLang="zh-CN" sz="1400" kern="0" dirty="0">
              <a:latin typeface="微软雅黑" panose="020B0503020204020204" pitchFamily="34" charset="-122"/>
              <a:ea typeface="微软雅黑" panose="020B0503020204020204" pitchFamily="34" charset="-122"/>
              <a:cs typeface="+mn-ea"/>
              <a:sym typeface="+mn-lt"/>
            </a:endParaRPr>
          </a:p>
          <a:p>
            <a:pPr>
              <a:lnSpc>
                <a:spcPct val="130000"/>
              </a:lnSpc>
              <a:spcBef>
                <a:spcPts val="600"/>
              </a:spcBef>
            </a:pPr>
            <a:r>
              <a:rPr lang="en-US" altLang="zh-CN" sz="1400" kern="0" dirty="0">
                <a:latin typeface="微软雅黑" panose="020B0503020204020204" pitchFamily="34" charset="-122"/>
                <a:ea typeface="微软雅黑" panose="020B0503020204020204" pitchFamily="34" charset="-122"/>
                <a:cs typeface="+mn-ea"/>
                <a:sym typeface="+mn-lt"/>
              </a:rPr>
              <a:t>5.</a:t>
            </a:r>
            <a:r>
              <a:rPr lang="zh-CN" altLang="en-US" sz="1400" kern="0" dirty="0">
                <a:latin typeface="微软雅黑" panose="020B0503020204020204" pitchFamily="34" charset="-122"/>
                <a:ea typeface="微软雅黑" panose="020B0503020204020204" pitchFamily="34" charset="-122"/>
                <a:cs typeface="+mn-ea"/>
                <a:sym typeface="+mn-lt"/>
              </a:rPr>
              <a:t>教师可以从考试查询一栏查询个人成绩</a:t>
            </a:r>
            <a:endParaRPr lang="en-US" altLang="zh-CN" sz="1400" kern="0" dirty="0">
              <a:latin typeface="微软雅黑" panose="020B0503020204020204" pitchFamily="34" charset="-122"/>
              <a:ea typeface="微软雅黑" panose="020B0503020204020204" pitchFamily="34" charset="-122"/>
              <a:cs typeface="+mn-ea"/>
              <a:sym typeface="+mn-lt"/>
            </a:endParaRPr>
          </a:p>
          <a:p>
            <a:pPr>
              <a:lnSpc>
                <a:spcPct val="130000"/>
              </a:lnSpc>
              <a:spcBef>
                <a:spcPts val="600"/>
              </a:spcBef>
            </a:pPr>
            <a:r>
              <a:rPr lang="en-US" altLang="zh-CN" sz="1400" kern="0" dirty="0">
                <a:latin typeface="微软雅黑" panose="020B0503020204020204" pitchFamily="34" charset="-122"/>
                <a:ea typeface="微软雅黑" panose="020B0503020204020204" pitchFamily="34" charset="-122"/>
                <a:cs typeface="+mn-ea"/>
                <a:sym typeface="+mn-lt"/>
              </a:rPr>
              <a:t>6.</a:t>
            </a:r>
            <a:r>
              <a:rPr lang="zh-CN" altLang="en-US" sz="1400" kern="0" dirty="0">
                <a:latin typeface="微软雅黑" panose="020B0503020204020204" pitchFamily="34" charset="-122"/>
                <a:ea typeface="微软雅黑" panose="020B0503020204020204" pitchFamily="34" charset="-122"/>
                <a:cs typeface="+mn-ea"/>
                <a:sym typeface="+mn-lt"/>
              </a:rPr>
              <a:t>教师可以从系统首页点击退出按钮退出系统。</a:t>
            </a:r>
            <a:endParaRPr lang="en-US" altLang="zh-CN" sz="1400" kern="0" dirty="0">
              <a:latin typeface="微软雅黑" panose="020B0503020204020204" pitchFamily="34" charset="-122"/>
              <a:ea typeface="微软雅黑" panose="020B0503020204020204" pitchFamily="34" charset="-122"/>
              <a:cs typeface="+mn-ea"/>
              <a:sym typeface="+mn-lt"/>
            </a:endParaRPr>
          </a:p>
        </p:txBody>
      </p:sp>
      <p:sp>
        <p:nvSpPr>
          <p:cNvPr id="5" name="文本框 4">
            <a:extLst>
              <a:ext uri="{FF2B5EF4-FFF2-40B4-BE49-F238E27FC236}">
                <a16:creationId xmlns:a16="http://schemas.microsoft.com/office/drawing/2014/main" id="{DE2720C4-1B5D-479A-954F-A090BE608526}"/>
              </a:ext>
            </a:extLst>
          </p:cNvPr>
          <p:cNvSpPr txBox="1"/>
          <p:nvPr/>
        </p:nvSpPr>
        <p:spPr>
          <a:xfrm>
            <a:off x="8668693" y="2305330"/>
            <a:ext cx="2568569" cy="2536464"/>
          </a:xfrm>
          <a:prstGeom prst="rect">
            <a:avLst/>
          </a:prstGeom>
          <a:noFill/>
        </p:spPr>
        <p:txBody>
          <a:bodyPr wrap="square" rtlCol="0">
            <a:spAutoFit/>
          </a:bodyPr>
          <a:lstStyle/>
          <a:p>
            <a:pPr>
              <a:lnSpc>
                <a:spcPct val="130000"/>
              </a:lnSpc>
              <a:spcBef>
                <a:spcPts val="600"/>
              </a:spcBef>
            </a:pPr>
            <a:r>
              <a:rPr lang="en-US" altLang="zh-CN" sz="1400" kern="0" dirty="0">
                <a:latin typeface="微软雅黑" panose="020B0503020204020204" pitchFamily="34" charset="-122"/>
                <a:ea typeface="微软雅黑" panose="020B0503020204020204" pitchFamily="34" charset="-122"/>
                <a:cs typeface="+mn-ea"/>
                <a:sym typeface="+mn-lt"/>
              </a:rPr>
              <a:t>1.</a:t>
            </a:r>
            <a:r>
              <a:rPr lang="zh-CN" altLang="en-US" sz="1400" kern="0" dirty="0">
                <a:latin typeface="微软雅黑" panose="020B0503020204020204" pitchFamily="34" charset="-122"/>
                <a:ea typeface="微软雅黑" panose="020B0503020204020204" pitchFamily="34" charset="-122"/>
                <a:cs typeface="+mn-ea"/>
                <a:sym typeface="+mn-lt"/>
              </a:rPr>
              <a:t>管理员从登陆页面输入账号密码进入系统。</a:t>
            </a:r>
            <a:endParaRPr lang="en-US" altLang="zh-CN" sz="1400" kern="0" dirty="0">
              <a:latin typeface="微软雅黑" panose="020B0503020204020204" pitchFamily="34" charset="-122"/>
              <a:ea typeface="微软雅黑" panose="020B0503020204020204" pitchFamily="34" charset="-122"/>
              <a:cs typeface="+mn-ea"/>
              <a:sym typeface="+mn-lt"/>
            </a:endParaRPr>
          </a:p>
          <a:p>
            <a:pPr>
              <a:lnSpc>
                <a:spcPct val="130000"/>
              </a:lnSpc>
              <a:spcBef>
                <a:spcPts val="600"/>
              </a:spcBef>
            </a:pPr>
            <a:r>
              <a:rPr lang="en-US" altLang="zh-CN" sz="1400" kern="0" dirty="0">
                <a:latin typeface="微软雅黑" panose="020B0503020204020204" pitchFamily="34" charset="-122"/>
                <a:ea typeface="微软雅黑" panose="020B0503020204020204" pitchFamily="34" charset="-122"/>
                <a:cs typeface="+mn-ea"/>
                <a:sym typeface="+mn-lt"/>
              </a:rPr>
              <a:t>2.</a:t>
            </a:r>
            <a:r>
              <a:rPr lang="zh-CN" altLang="en-US" sz="1400" kern="0" dirty="0">
                <a:latin typeface="微软雅黑" panose="020B0503020204020204" pitchFamily="34" charset="-122"/>
                <a:ea typeface="微软雅黑" panose="020B0503020204020204" pitchFamily="34" charset="-122"/>
                <a:cs typeface="+mn-ea"/>
                <a:sym typeface="+mn-lt"/>
              </a:rPr>
              <a:t>管理员可以通过学生信息一栏进入查看和管理学生信息。</a:t>
            </a:r>
            <a:endParaRPr lang="en-US" altLang="zh-CN" sz="1400" kern="0" dirty="0">
              <a:latin typeface="微软雅黑" panose="020B0503020204020204" pitchFamily="34" charset="-122"/>
              <a:ea typeface="微软雅黑" panose="020B0503020204020204" pitchFamily="34" charset="-122"/>
              <a:cs typeface="+mn-ea"/>
              <a:sym typeface="+mn-lt"/>
            </a:endParaRPr>
          </a:p>
          <a:p>
            <a:pPr>
              <a:lnSpc>
                <a:spcPct val="130000"/>
              </a:lnSpc>
              <a:spcBef>
                <a:spcPts val="600"/>
              </a:spcBef>
            </a:pPr>
            <a:r>
              <a:rPr lang="en-US" altLang="zh-CN" sz="1400" kern="0" dirty="0">
                <a:latin typeface="微软雅黑" panose="020B0503020204020204" pitchFamily="34" charset="-122"/>
                <a:ea typeface="微软雅黑" panose="020B0503020204020204" pitchFamily="34" charset="-122"/>
                <a:cs typeface="+mn-ea"/>
                <a:sym typeface="+mn-lt"/>
              </a:rPr>
              <a:t>3.</a:t>
            </a:r>
            <a:r>
              <a:rPr lang="zh-CN" altLang="en-US" sz="1400" kern="0" dirty="0">
                <a:latin typeface="微软雅黑" panose="020B0503020204020204" pitchFamily="34" charset="-122"/>
                <a:ea typeface="微软雅黑" panose="020B0503020204020204" pitchFamily="34" charset="-122"/>
                <a:cs typeface="+mn-ea"/>
                <a:sym typeface="+mn-lt"/>
              </a:rPr>
              <a:t>管理员可以通过教师信息一栏进入查看和管理教师信息。</a:t>
            </a:r>
            <a:endParaRPr lang="en-US" altLang="zh-CN" sz="1400" kern="0" dirty="0">
              <a:latin typeface="微软雅黑" panose="020B0503020204020204" pitchFamily="34" charset="-122"/>
              <a:ea typeface="微软雅黑" panose="020B0503020204020204" pitchFamily="34" charset="-122"/>
              <a:cs typeface="+mn-ea"/>
              <a:sym typeface="+mn-lt"/>
            </a:endParaRPr>
          </a:p>
          <a:p>
            <a:pPr>
              <a:lnSpc>
                <a:spcPct val="130000"/>
              </a:lnSpc>
              <a:spcBef>
                <a:spcPts val="600"/>
              </a:spcBef>
            </a:pPr>
            <a:r>
              <a:rPr lang="en-US" altLang="zh-CN" sz="1400" kern="0" dirty="0">
                <a:latin typeface="微软雅黑" panose="020B0503020204020204" pitchFamily="34" charset="-122"/>
                <a:ea typeface="微软雅黑" panose="020B0503020204020204" pitchFamily="34" charset="-122"/>
                <a:cs typeface="+mn-ea"/>
                <a:sym typeface="+mn-lt"/>
              </a:rPr>
              <a:t>4.</a:t>
            </a:r>
            <a:r>
              <a:rPr lang="zh-CN" altLang="en-US" sz="1400" kern="0" dirty="0">
                <a:latin typeface="微软雅黑" panose="020B0503020204020204" pitchFamily="34" charset="-122"/>
                <a:ea typeface="微软雅黑" panose="020B0503020204020204" pitchFamily="34" charset="-122"/>
                <a:cs typeface="+mn-ea"/>
                <a:sym typeface="+mn-lt"/>
              </a:rPr>
              <a:t>管理员可以从系统首页点击退出按钮退出系统。</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主题">
  <a:themeElements>
    <a:clrScheme name="自定义 1">
      <a:dk1>
        <a:srgbClr val="000000"/>
      </a:dk1>
      <a:lt1>
        <a:srgbClr val="FFFFFF"/>
      </a:lt1>
      <a:dk2>
        <a:srgbClr val="000000"/>
      </a:dk2>
      <a:lt2>
        <a:srgbClr val="FFFFFF"/>
      </a:lt2>
      <a:accent1>
        <a:srgbClr val="7AB22D"/>
      </a:accent1>
      <a:accent2>
        <a:srgbClr val="1B242A"/>
      </a:accent2>
      <a:accent3>
        <a:srgbClr val="EF8172"/>
      </a:accent3>
      <a:accent4>
        <a:srgbClr val="515151"/>
      </a:accent4>
      <a:accent5>
        <a:srgbClr val="919191"/>
      </a:accent5>
      <a:accent6>
        <a:srgbClr val="CACACA"/>
      </a:accent6>
      <a:hlink>
        <a:srgbClr val="0563C1"/>
      </a:hlink>
      <a:folHlink>
        <a:srgbClr val="954F72"/>
      </a:folHlink>
    </a:clrScheme>
    <a:fontScheme name="Temp">
      <a:majorFont>
        <a:latin typeface="Century Gothic"/>
        <a:ea typeface="微软雅黑"/>
        <a:cs typeface=""/>
      </a:majorFont>
      <a:minorFont>
        <a:latin typeface="Century Gothic"/>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lnSpc>
            <a:spcPct val="130000"/>
          </a:lnSpc>
          <a:defRPr sz="1400" dirty="0">
            <a:latin typeface="微软雅黑" panose="020B0503020204020204" pitchFamily="34" charset="-122"/>
            <a:ea typeface="微软雅黑" panose="020B0503020204020204" pitchFamily="34" charset="-122"/>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nSpc>
            <a:spcPct val="130000"/>
          </a:lnSpc>
          <a:spcBef>
            <a:spcPts val="600"/>
          </a:spcBef>
          <a:defRPr sz="1400" kern="0" dirty="0">
            <a:solidFill>
              <a:schemeClr val="bg1"/>
            </a:solidFill>
            <a:latin typeface="微软雅黑" panose="020B0503020204020204" pitchFamily="34" charset="-122"/>
            <a:ea typeface="微软雅黑" panose="020B0503020204020204" pitchFamily="34" charset="-122"/>
            <a:cs typeface="+mn-ea"/>
            <a:sym typeface="+mn-lt"/>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1566</TotalTime>
  <Words>836</Words>
  <Application>Microsoft Office PowerPoint</Application>
  <PresentationFormat>宽屏</PresentationFormat>
  <Paragraphs>162</Paragraphs>
  <Slides>32</Slides>
  <Notes>8</Notes>
  <HiddenSlides>0</HiddenSlides>
  <MMClips>0</MMClips>
  <ScaleCrop>false</ScaleCrop>
  <HeadingPairs>
    <vt:vector size="6" baseType="variant">
      <vt:variant>
        <vt:lpstr>已用的字体</vt:lpstr>
      </vt:variant>
      <vt:variant>
        <vt:i4>6</vt:i4>
      </vt:variant>
      <vt:variant>
        <vt:lpstr>主题</vt:lpstr>
      </vt:variant>
      <vt:variant>
        <vt:i4>2</vt:i4>
      </vt:variant>
      <vt:variant>
        <vt:lpstr>幻灯片标题</vt:lpstr>
      </vt:variant>
      <vt:variant>
        <vt:i4>32</vt:i4>
      </vt:variant>
    </vt:vector>
  </HeadingPairs>
  <TitlesOfParts>
    <vt:vector size="40" baseType="lpstr">
      <vt:lpstr>方正清刻本悦宋简体</vt:lpstr>
      <vt:lpstr>微软雅黑</vt:lpstr>
      <vt:lpstr>Arial</vt:lpstr>
      <vt:lpstr>Calibri</vt:lpstr>
      <vt:lpstr>Century Gothic</vt:lpstr>
      <vt:lpstr>Segoe UI Light</vt:lpstr>
      <vt:lpstr>Office 主题</vt:lpstr>
      <vt:lpstr>OfficePLUS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OfficePLUS</dc:creator>
  <cp:lastModifiedBy>张 煜其</cp:lastModifiedBy>
  <cp:revision>83</cp:revision>
  <dcterms:created xsi:type="dcterms:W3CDTF">2015-08-18T02:51:00Z</dcterms:created>
  <dcterms:modified xsi:type="dcterms:W3CDTF">2021-07-22T15:37:23Z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v-yunxl@microsoft.com</vt:lpwstr>
  </property>
  <property fmtid="{D5CDD505-2E9C-101B-9397-08002B2CF9AE}" pid="5" name="MSIP_Label_f42aa342-8706-4288-bd11-ebb85995028c_SetDate">
    <vt:lpwstr>2017-12-19T12:36:25.6557664Z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y fmtid="{D5CDD505-2E9C-101B-9397-08002B2CF9AE}" pid="10" name="ICV">
    <vt:lpwstr>8783AAB470474F1D99E6F267CFEF294A</vt:lpwstr>
  </property>
  <property fmtid="{D5CDD505-2E9C-101B-9397-08002B2CF9AE}" pid="11" name="KSOProductBuildVer">
    <vt:lpwstr>2052-11.1.0.10667</vt:lpwstr>
  </property>
</Properties>
</file>